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2" r:id="rId3"/>
    <p:sldId id="303" r:id="rId4"/>
    <p:sldId id="264" r:id="rId5"/>
    <p:sldId id="266" r:id="rId6"/>
    <p:sldId id="279" r:id="rId7"/>
    <p:sldId id="286" r:id="rId8"/>
    <p:sldId id="287" r:id="rId9"/>
    <p:sldId id="288" r:id="rId10"/>
    <p:sldId id="259" r:id="rId11"/>
    <p:sldId id="299" r:id="rId12"/>
    <p:sldId id="300" r:id="rId13"/>
    <p:sldId id="267" r:id="rId14"/>
    <p:sldId id="313" r:id="rId15"/>
    <p:sldId id="314" r:id="rId16"/>
    <p:sldId id="312" r:id="rId17"/>
    <p:sldId id="258" r:id="rId18"/>
    <p:sldId id="256" r:id="rId19"/>
    <p:sldId id="257" r:id="rId20"/>
    <p:sldId id="280" r:id="rId21"/>
    <p:sldId id="282" r:id="rId22"/>
    <p:sldId id="304" r:id="rId23"/>
    <p:sldId id="281" r:id="rId24"/>
    <p:sldId id="301" r:id="rId25"/>
    <p:sldId id="302" r:id="rId26"/>
    <p:sldId id="308" r:id="rId27"/>
    <p:sldId id="309" r:id="rId28"/>
    <p:sldId id="292" r:id="rId29"/>
    <p:sldId id="290" r:id="rId30"/>
    <p:sldId id="305" r:id="rId31"/>
    <p:sldId id="306" r:id="rId32"/>
    <p:sldId id="285" r:id="rId33"/>
    <p:sldId id="268" r:id="rId34"/>
    <p:sldId id="269" r:id="rId35"/>
    <p:sldId id="27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360DBAF2-4167-4F30-AE8B-68EDF1FF9A7E}">
          <p14:sldIdLst>
            <p14:sldId id="260"/>
            <p14:sldId id="262"/>
            <p14:sldId id="303"/>
            <p14:sldId id="264"/>
            <p14:sldId id="266"/>
            <p14:sldId id="279"/>
            <p14:sldId id="286"/>
            <p14:sldId id="287"/>
            <p14:sldId id="288"/>
            <p14:sldId id="259"/>
            <p14:sldId id="299"/>
            <p14:sldId id="300"/>
          </p14:sldIdLst>
        </p14:section>
        <p14:section name="Section sans titre" id="{36F79C35-3DC1-4120-8763-CDFB63FC5787}">
          <p14:sldIdLst/>
        </p14:section>
        <p14:section name="Section sans titre" id="{0F6676A5-B25C-4C82-B9D8-50C1A80AA461}">
          <p14:sldIdLst>
            <p14:sldId id="267"/>
            <p14:sldId id="313"/>
            <p14:sldId id="314"/>
            <p14:sldId id="312"/>
            <p14:sldId id="258"/>
            <p14:sldId id="256"/>
            <p14:sldId id="257"/>
            <p14:sldId id="280"/>
            <p14:sldId id="282"/>
            <p14:sldId id="304"/>
            <p14:sldId id="281"/>
            <p14:sldId id="301"/>
            <p14:sldId id="302"/>
          </p14:sldIdLst>
        </p14:section>
        <p14:section name="Section sans titre" id="{87F8E3D0-02C7-4D53-BC6A-F886E8742C86}">
          <p14:sldIdLst>
            <p14:sldId id="308"/>
            <p14:sldId id="309"/>
            <p14:sldId id="292"/>
            <p14:sldId id="290"/>
            <p14:sldId id="305"/>
            <p14:sldId id="306"/>
            <p14:sldId id="285"/>
            <p14:sldId id="268"/>
            <p14:sldId id="269"/>
            <p14:sldId id="27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 christine henocque" initials="mh" lastIdx="2" clrIdx="0">
    <p:extLst>
      <p:ext uri="{19B8F6BF-5375-455C-9EA6-DF929625EA0E}">
        <p15:presenceInfo xmlns:p15="http://schemas.microsoft.com/office/powerpoint/2012/main" userId="921c8922e40a663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1" autoAdjust="0"/>
    <p:restoredTop sz="73585" autoAdjust="0"/>
  </p:normalViewPr>
  <p:slideViewPr>
    <p:cSldViewPr snapToGrid="0">
      <p:cViewPr varScale="1">
        <p:scale>
          <a:sx n="89" d="100"/>
          <a:sy n="89" d="100"/>
        </p:scale>
        <p:origin x="618"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 christine henocque" userId="921c8922e40a6634" providerId="LiveId" clId="{2EA80BF7-2289-42C0-BD18-DBF6BD42C4D7}"/>
    <pc:docChg chg="undo custSel addSld delSld modSld sldOrd addSection modSection">
      <pc:chgData name="marie christine henocque" userId="921c8922e40a6634" providerId="LiveId" clId="{2EA80BF7-2289-42C0-BD18-DBF6BD42C4D7}" dt="2026-05-21T13:06:19.845" v="7474" actId="207"/>
      <pc:docMkLst>
        <pc:docMk/>
      </pc:docMkLst>
      <pc:sldChg chg="addSp delSp modSp add del mod modClrScheme addAnim delAnim modAnim chgLayout">
        <pc:chgData name="marie christine henocque" userId="921c8922e40a6634" providerId="LiveId" clId="{2EA80BF7-2289-42C0-BD18-DBF6BD42C4D7}" dt="2026-04-26T08:33:57.405" v="6583" actId="13822"/>
        <pc:sldMkLst>
          <pc:docMk/>
          <pc:sldMk cId="3033240901" sldId="256"/>
        </pc:sldMkLst>
        <pc:spChg chg="mod">
          <ac:chgData name="marie christine henocque" userId="921c8922e40a6634" providerId="LiveId" clId="{2EA80BF7-2289-42C0-BD18-DBF6BD42C4D7}" dt="2026-04-23T13:02:30.681" v="6559" actId="20577"/>
          <ac:spMkLst>
            <pc:docMk/>
            <pc:sldMk cId="3033240901" sldId="256"/>
            <ac:spMk id="12" creationId="{5646FD02-93BA-1F1F-CA09-79CB4DE0DB98}"/>
          </ac:spMkLst>
        </pc:spChg>
        <pc:spChg chg="mod">
          <ac:chgData name="marie christine henocque" userId="921c8922e40a6634" providerId="LiveId" clId="{2EA80BF7-2289-42C0-BD18-DBF6BD42C4D7}" dt="2026-04-21T13:47:52.279" v="5991" actId="20577"/>
          <ac:spMkLst>
            <pc:docMk/>
            <pc:sldMk cId="3033240901" sldId="256"/>
            <ac:spMk id="19" creationId="{1847A61D-F4BF-15F8-DAB4-62206A80821D}"/>
          </ac:spMkLst>
        </pc:spChg>
        <pc:cxnChg chg="add mod">
          <ac:chgData name="marie christine henocque" userId="921c8922e40a6634" providerId="LiveId" clId="{2EA80BF7-2289-42C0-BD18-DBF6BD42C4D7}" dt="2026-04-26T08:33:15.991" v="6580" actId="13822"/>
          <ac:cxnSpMkLst>
            <pc:docMk/>
            <pc:sldMk cId="3033240901" sldId="256"/>
            <ac:cxnSpMk id="7" creationId="{CC3D465A-B6AF-7CA2-20A9-B773E6E6C3C1}"/>
          </ac:cxnSpMkLst>
        </pc:cxnChg>
        <pc:cxnChg chg="add mod">
          <ac:chgData name="marie christine henocque" userId="921c8922e40a6634" providerId="LiveId" clId="{2EA80BF7-2289-42C0-BD18-DBF6BD42C4D7}" dt="2026-04-23T09:38:44.649" v="6491" actId="692"/>
          <ac:cxnSpMkLst>
            <pc:docMk/>
            <pc:sldMk cId="3033240901" sldId="256"/>
            <ac:cxnSpMk id="9" creationId="{C9F34754-DFC7-8EDD-F2F9-6AFADD8A13B4}"/>
          </ac:cxnSpMkLst>
        </pc:cxnChg>
        <pc:cxnChg chg="add mod">
          <ac:chgData name="marie christine henocque" userId="921c8922e40a6634" providerId="LiveId" clId="{2EA80BF7-2289-42C0-BD18-DBF6BD42C4D7}" dt="2026-04-23T09:38:44.649" v="6491" actId="692"/>
          <ac:cxnSpMkLst>
            <pc:docMk/>
            <pc:sldMk cId="3033240901" sldId="256"/>
            <ac:cxnSpMk id="20" creationId="{339A00F1-F08D-741B-D8BF-07F3F0F81401}"/>
          </ac:cxnSpMkLst>
        </pc:cxnChg>
        <pc:cxnChg chg="add mod">
          <ac:chgData name="marie christine henocque" userId="921c8922e40a6634" providerId="LiveId" clId="{2EA80BF7-2289-42C0-BD18-DBF6BD42C4D7}" dt="2026-04-26T08:33:37.421" v="6582" actId="13822"/>
          <ac:cxnSpMkLst>
            <pc:docMk/>
            <pc:sldMk cId="3033240901" sldId="256"/>
            <ac:cxnSpMk id="22" creationId="{AD16B4C1-5C2D-57AF-130C-050BC295F3EA}"/>
          </ac:cxnSpMkLst>
        </pc:cxnChg>
        <pc:cxnChg chg="add mod">
          <ac:chgData name="marie christine henocque" userId="921c8922e40a6634" providerId="LiveId" clId="{2EA80BF7-2289-42C0-BD18-DBF6BD42C4D7}" dt="2026-04-26T08:33:31.283" v="6581" actId="13822"/>
          <ac:cxnSpMkLst>
            <pc:docMk/>
            <pc:sldMk cId="3033240901" sldId="256"/>
            <ac:cxnSpMk id="25" creationId="{F4C43027-F445-9D98-65C4-AF4D0B7B4E33}"/>
          </ac:cxnSpMkLst>
        </pc:cxnChg>
        <pc:cxnChg chg="add mod">
          <ac:chgData name="marie christine henocque" userId="921c8922e40a6634" providerId="LiveId" clId="{2EA80BF7-2289-42C0-BD18-DBF6BD42C4D7}" dt="2026-04-26T08:33:57.405" v="6583" actId="13822"/>
          <ac:cxnSpMkLst>
            <pc:docMk/>
            <pc:sldMk cId="3033240901" sldId="256"/>
            <ac:cxnSpMk id="29" creationId="{42D2282A-2A7B-D8C2-EAE7-3ECC83329C3D}"/>
          </ac:cxnSpMkLst>
        </pc:cxnChg>
      </pc:sldChg>
      <pc:sldChg chg="addSp delSp modSp mod modClrScheme chgLayout">
        <pc:chgData name="marie christine henocque" userId="921c8922e40a6634" providerId="LiveId" clId="{2EA80BF7-2289-42C0-BD18-DBF6BD42C4D7}" dt="2026-05-19T11:49:28.725" v="6631" actId="20577"/>
        <pc:sldMkLst>
          <pc:docMk/>
          <pc:sldMk cId="2072846937" sldId="257"/>
        </pc:sldMkLst>
        <pc:spChg chg="mod">
          <ac:chgData name="marie christine henocque" userId="921c8922e40a6634" providerId="LiveId" clId="{2EA80BF7-2289-42C0-BD18-DBF6BD42C4D7}" dt="2026-04-21T13:48:35.875" v="6000" actId="20577"/>
          <ac:spMkLst>
            <pc:docMk/>
            <pc:sldMk cId="2072846937" sldId="257"/>
            <ac:spMk id="2" creationId="{FE304BC3-2BFC-5313-79F3-ECFD9F51DC86}"/>
          </ac:spMkLst>
        </pc:spChg>
        <pc:spChg chg="mod">
          <ac:chgData name="marie christine henocque" userId="921c8922e40a6634" providerId="LiveId" clId="{2EA80BF7-2289-42C0-BD18-DBF6BD42C4D7}" dt="2026-04-21T13:48:28.476" v="5997" actId="20577"/>
          <ac:spMkLst>
            <pc:docMk/>
            <pc:sldMk cId="2072846937" sldId="257"/>
            <ac:spMk id="3" creationId="{2133B16C-1B68-60CC-26CF-C122C8AD3866}"/>
          </ac:spMkLst>
        </pc:spChg>
        <pc:spChg chg="mod">
          <ac:chgData name="marie christine henocque" userId="921c8922e40a6634" providerId="LiveId" clId="{2EA80BF7-2289-42C0-BD18-DBF6BD42C4D7}" dt="2026-05-19T11:49:28.725" v="6631" actId="20577"/>
          <ac:spMkLst>
            <pc:docMk/>
            <pc:sldMk cId="2072846937" sldId="257"/>
            <ac:spMk id="8" creationId="{77330AE4-DC2B-3C69-25A8-96D1CF7AF9DB}"/>
          </ac:spMkLst>
        </pc:spChg>
        <pc:spChg chg="mod">
          <ac:chgData name="marie christine henocque" userId="921c8922e40a6634" providerId="LiveId" clId="{2EA80BF7-2289-42C0-BD18-DBF6BD42C4D7}" dt="2026-04-21T13:48:19.971" v="5994" actId="20577"/>
          <ac:spMkLst>
            <pc:docMk/>
            <pc:sldMk cId="2072846937" sldId="257"/>
            <ac:spMk id="9" creationId="{6A8465BB-DFFC-7B66-316A-CE1F3007E94A}"/>
          </ac:spMkLst>
        </pc:spChg>
        <pc:spChg chg="mod">
          <ac:chgData name="marie christine henocque" userId="921c8922e40a6634" providerId="LiveId" clId="{2EA80BF7-2289-42C0-BD18-DBF6BD42C4D7}" dt="2026-04-23T13:05:02.803" v="6572" actId="1076"/>
          <ac:spMkLst>
            <pc:docMk/>
            <pc:sldMk cId="2072846937" sldId="257"/>
            <ac:spMk id="10" creationId="{50B1982D-56CF-DCC9-70A5-16447BE36FBC}"/>
          </ac:spMkLst>
        </pc:spChg>
        <pc:cxnChg chg="add mod">
          <ac:chgData name="marie christine henocque" userId="921c8922e40a6634" providerId="LiveId" clId="{2EA80BF7-2289-42C0-BD18-DBF6BD42C4D7}" dt="2026-04-23T13:05:49.368" v="6574" actId="13822"/>
          <ac:cxnSpMkLst>
            <pc:docMk/>
            <pc:sldMk cId="2072846937" sldId="257"/>
            <ac:cxnSpMk id="6" creationId="{5C7DA41F-DAA0-D9EB-BF89-FB28501D4AE0}"/>
          </ac:cxnSpMkLst>
        </pc:cxnChg>
        <pc:cxnChg chg="add mod">
          <ac:chgData name="marie christine henocque" userId="921c8922e40a6634" providerId="LiveId" clId="{2EA80BF7-2289-42C0-BD18-DBF6BD42C4D7}" dt="2026-04-23T13:05:56.592" v="6575" actId="13822"/>
          <ac:cxnSpMkLst>
            <pc:docMk/>
            <pc:sldMk cId="2072846937" sldId="257"/>
            <ac:cxnSpMk id="11" creationId="{7969E64C-4604-81F5-42E0-A4A0CE4C1EF1}"/>
          </ac:cxnSpMkLst>
        </pc:cxnChg>
        <pc:cxnChg chg="mod">
          <ac:chgData name="marie christine henocque" userId="921c8922e40a6634" providerId="LiveId" clId="{2EA80BF7-2289-42C0-BD18-DBF6BD42C4D7}" dt="2026-04-23T13:05:40.714" v="6573" actId="13822"/>
          <ac:cxnSpMkLst>
            <pc:docMk/>
            <pc:sldMk cId="2072846937" sldId="257"/>
            <ac:cxnSpMk id="13" creationId="{C8D26815-0608-3490-611F-74D7DD1ABE9C}"/>
          </ac:cxnSpMkLst>
        </pc:cxnChg>
      </pc:sldChg>
      <pc:sldChg chg="addSp delSp modSp mod ord modClrScheme addAnim delAnim modAnim chgLayout">
        <pc:chgData name="marie christine henocque" userId="921c8922e40a6634" providerId="LiveId" clId="{2EA80BF7-2289-42C0-BD18-DBF6BD42C4D7}" dt="2026-04-21T13:46:58.051" v="5976" actId="20577"/>
        <pc:sldMkLst>
          <pc:docMk/>
          <pc:sldMk cId="2062049367" sldId="258"/>
        </pc:sldMkLst>
        <pc:spChg chg="add mod">
          <ac:chgData name="marie christine henocque" userId="921c8922e40a6634" providerId="LiveId" clId="{2EA80BF7-2289-42C0-BD18-DBF6BD42C4D7}" dt="2026-04-21T13:46:19.932" v="5954" actId="20577"/>
          <ac:spMkLst>
            <pc:docMk/>
            <pc:sldMk cId="2062049367" sldId="258"/>
            <ac:spMk id="2" creationId="{1EB2B86C-2452-1EBD-C44B-AFB751EC2A31}"/>
          </ac:spMkLst>
        </pc:spChg>
        <pc:spChg chg="add mod">
          <ac:chgData name="marie christine henocque" userId="921c8922e40a6634" providerId="LiveId" clId="{2EA80BF7-2289-42C0-BD18-DBF6BD42C4D7}" dt="2026-04-21T13:46:46.950" v="5970" actId="20577"/>
          <ac:spMkLst>
            <pc:docMk/>
            <pc:sldMk cId="2062049367" sldId="258"/>
            <ac:spMk id="4" creationId="{C6787B11-A604-DB07-731F-74FBAC860AA2}"/>
          </ac:spMkLst>
        </pc:spChg>
        <pc:spChg chg="add mod">
          <ac:chgData name="marie christine henocque" userId="921c8922e40a6634" providerId="LiveId" clId="{2EA80BF7-2289-42C0-BD18-DBF6BD42C4D7}" dt="2026-04-21T13:46:52.523" v="5973" actId="20577"/>
          <ac:spMkLst>
            <pc:docMk/>
            <pc:sldMk cId="2062049367" sldId="258"/>
            <ac:spMk id="14" creationId="{DAB43868-AFE1-BE4A-42C9-63F4D9A103B3}"/>
          </ac:spMkLst>
        </pc:spChg>
        <pc:spChg chg="add mod">
          <ac:chgData name="marie christine henocque" userId="921c8922e40a6634" providerId="LiveId" clId="{2EA80BF7-2289-42C0-BD18-DBF6BD42C4D7}" dt="2026-04-21T13:45:57.097" v="5944" actId="20577"/>
          <ac:spMkLst>
            <pc:docMk/>
            <pc:sldMk cId="2062049367" sldId="258"/>
            <ac:spMk id="16" creationId="{78A0F4F0-C2E8-C822-D437-0AD07AD565E4}"/>
          </ac:spMkLst>
        </pc:spChg>
        <pc:spChg chg="add mod">
          <ac:chgData name="marie christine henocque" userId="921c8922e40a6634" providerId="LiveId" clId="{2EA80BF7-2289-42C0-BD18-DBF6BD42C4D7}" dt="2026-04-21T13:46:13.040" v="5951" actId="20577"/>
          <ac:spMkLst>
            <pc:docMk/>
            <pc:sldMk cId="2062049367" sldId="258"/>
            <ac:spMk id="17" creationId="{0A25E381-BDF3-26FC-575D-1812F072AC70}"/>
          </ac:spMkLst>
        </pc:spChg>
        <pc:spChg chg="add mod">
          <ac:chgData name="marie christine henocque" userId="921c8922e40a6634" providerId="LiveId" clId="{2EA80BF7-2289-42C0-BD18-DBF6BD42C4D7}" dt="2026-04-21T13:46:58.051" v="5976" actId="20577"/>
          <ac:spMkLst>
            <pc:docMk/>
            <pc:sldMk cId="2062049367" sldId="258"/>
            <ac:spMk id="18" creationId="{FD34ADC1-651A-B30B-F268-416B5E2B3714}"/>
          </ac:spMkLst>
        </pc:spChg>
        <pc:spChg chg="add mod">
          <ac:chgData name="marie christine henocque" userId="921c8922e40a6634" providerId="LiveId" clId="{2EA80BF7-2289-42C0-BD18-DBF6BD42C4D7}" dt="2026-04-21T13:46:04.087" v="5947" actId="20577"/>
          <ac:spMkLst>
            <pc:docMk/>
            <pc:sldMk cId="2062049367" sldId="258"/>
            <ac:spMk id="19" creationId="{ECCD9289-4657-2D44-256D-19849E6620DB}"/>
          </ac:spMkLst>
        </pc:spChg>
        <pc:spChg chg="add mod">
          <ac:chgData name="marie christine henocque" userId="921c8922e40a6634" providerId="LiveId" clId="{2EA80BF7-2289-42C0-BD18-DBF6BD42C4D7}" dt="2026-04-21T13:46:28.520" v="5960" actId="5793"/>
          <ac:spMkLst>
            <pc:docMk/>
            <pc:sldMk cId="2062049367" sldId="258"/>
            <ac:spMk id="20" creationId="{8EACB533-EEE4-971C-5A07-73ACDCCC79A2}"/>
          </ac:spMkLst>
        </pc:spChg>
        <pc:spChg chg="add mod">
          <ac:chgData name="marie christine henocque" userId="921c8922e40a6634" providerId="LiveId" clId="{2EA80BF7-2289-42C0-BD18-DBF6BD42C4D7}" dt="2026-04-21T13:46:34.242" v="5963" actId="20577"/>
          <ac:spMkLst>
            <pc:docMk/>
            <pc:sldMk cId="2062049367" sldId="258"/>
            <ac:spMk id="21" creationId="{08FFCCFA-80EE-FAF3-1399-1465874905B4}"/>
          </ac:spMkLst>
        </pc:spChg>
        <pc:spChg chg="add del mod">
          <ac:chgData name="marie christine henocque" userId="921c8922e40a6634" providerId="LiveId" clId="{2EA80BF7-2289-42C0-BD18-DBF6BD42C4D7}" dt="2026-04-21T13:46:39.315" v="5966" actId="20577"/>
          <ac:spMkLst>
            <pc:docMk/>
            <pc:sldMk cId="2062049367" sldId="258"/>
            <ac:spMk id="22" creationId="{7DF0A41E-E648-B03C-6339-B4BA8A874B30}"/>
          </ac:spMkLst>
        </pc:spChg>
      </pc:sldChg>
      <pc:sldChg chg="delSp modSp new mod ord modTransition modAnim">
        <pc:chgData name="marie christine henocque" userId="921c8922e40a6634" providerId="LiveId" clId="{2EA80BF7-2289-42C0-BD18-DBF6BD42C4D7}" dt="2026-04-23T12:57:34.135" v="6516"/>
        <pc:sldMkLst>
          <pc:docMk/>
          <pc:sldMk cId="3274390572" sldId="259"/>
        </pc:sldMkLst>
      </pc:sldChg>
      <pc:sldChg chg="addSp modSp new mod modAnim">
        <pc:chgData name="marie christine henocque" userId="921c8922e40a6634" providerId="LiveId" clId="{2EA80BF7-2289-42C0-BD18-DBF6BD42C4D7}" dt="2026-04-21T14:08:54.843" v="6487" actId="313"/>
        <pc:sldMkLst>
          <pc:docMk/>
          <pc:sldMk cId="2244551078" sldId="264"/>
        </pc:sldMkLst>
        <pc:spChg chg="add mod">
          <ac:chgData name="marie christine henocque" userId="921c8922e40a6634" providerId="LiveId" clId="{2EA80BF7-2289-42C0-BD18-DBF6BD42C4D7}" dt="2026-04-21T14:08:54.843" v="6487" actId="313"/>
          <ac:spMkLst>
            <pc:docMk/>
            <pc:sldMk cId="2244551078" sldId="264"/>
            <ac:spMk id="3" creationId="{40DA0A80-C8B0-1546-55DB-C6B899984EB2}"/>
          </ac:spMkLst>
        </pc:spChg>
      </pc:sldChg>
      <pc:sldChg chg="addSp delSp modSp new mod ord setBg">
        <pc:chgData name="marie christine henocque" userId="921c8922e40a6634" providerId="LiveId" clId="{2EA80BF7-2289-42C0-BD18-DBF6BD42C4D7}" dt="2026-05-21T12:56:28.042" v="7331" actId="1076"/>
        <pc:sldMkLst>
          <pc:docMk/>
          <pc:sldMk cId="3352303878" sldId="267"/>
        </pc:sldMkLst>
        <pc:spChg chg="mod">
          <ac:chgData name="marie christine henocque" userId="921c8922e40a6634" providerId="LiveId" clId="{2EA80BF7-2289-42C0-BD18-DBF6BD42C4D7}" dt="2026-04-21T13:41:40.322" v="5911" actId="207"/>
          <ac:spMkLst>
            <pc:docMk/>
            <pc:sldMk cId="3352303878" sldId="267"/>
            <ac:spMk id="2" creationId="{EA9550BD-CCE0-95B9-FDA5-F16F1CBECF7B}"/>
          </ac:spMkLst>
        </pc:spChg>
        <pc:spChg chg="mod">
          <ac:chgData name="marie christine henocque" userId="921c8922e40a6634" providerId="LiveId" clId="{2EA80BF7-2289-42C0-BD18-DBF6BD42C4D7}" dt="2026-04-21T13:41:32.873" v="5910" actId="207"/>
          <ac:spMkLst>
            <pc:docMk/>
            <pc:sldMk cId="3352303878" sldId="267"/>
            <ac:spMk id="3" creationId="{058E9655-D214-19FF-72A4-F5AB55D9AFD8}"/>
          </ac:spMkLst>
        </pc:spChg>
        <pc:spChg chg="mod">
          <ac:chgData name="marie christine henocque" userId="921c8922e40a6634" providerId="LiveId" clId="{2EA80BF7-2289-42C0-BD18-DBF6BD42C4D7}" dt="2026-04-21T13:43:48.301" v="5922" actId="14100"/>
          <ac:spMkLst>
            <pc:docMk/>
            <pc:sldMk cId="3352303878" sldId="267"/>
            <ac:spMk id="4" creationId="{AFF0E708-9BC1-112F-2630-0B3BBA8604B4}"/>
          </ac:spMkLst>
        </pc:spChg>
        <pc:spChg chg="add mod">
          <ac:chgData name="marie christine henocque" userId="921c8922e40a6634" providerId="LiveId" clId="{2EA80BF7-2289-42C0-BD18-DBF6BD42C4D7}" dt="2026-04-21T13:43:11.744" v="5919" actId="1076"/>
          <ac:spMkLst>
            <pc:docMk/>
            <pc:sldMk cId="3352303878" sldId="267"/>
            <ac:spMk id="5" creationId="{8929D500-6924-58CF-EE1E-087B502019BD}"/>
          </ac:spMkLst>
        </pc:spChg>
        <pc:spChg chg="add mod">
          <ac:chgData name="marie christine henocque" userId="921c8922e40a6634" providerId="LiveId" clId="{2EA80BF7-2289-42C0-BD18-DBF6BD42C4D7}" dt="2026-04-21T13:43:17.732" v="5920" actId="1076"/>
          <ac:spMkLst>
            <pc:docMk/>
            <pc:sldMk cId="3352303878" sldId="267"/>
            <ac:spMk id="6" creationId="{46D7B91D-6908-884F-55DB-8D9C91AC4397}"/>
          </ac:spMkLst>
        </pc:spChg>
        <pc:spChg chg="add mod">
          <ac:chgData name="marie christine henocque" userId="921c8922e40a6634" providerId="LiveId" clId="{2EA80BF7-2289-42C0-BD18-DBF6BD42C4D7}" dt="2026-04-21T13:42:25.392" v="5915" actId="207"/>
          <ac:spMkLst>
            <pc:docMk/>
            <pc:sldMk cId="3352303878" sldId="267"/>
            <ac:spMk id="7" creationId="{2C923613-E62B-DF4A-BA35-87F4DD25975F}"/>
          </ac:spMkLst>
        </pc:spChg>
        <pc:spChg chg="add mod">
          <ac:chgData name="marie christine henocque" userId="921c8922e40a6634" providerId="LiveId" clId="{2EA80BF7-2289-42C0-BD18-DBF6BD42C4D7}" dt="2026-04-21T13:42:31.279" v="5916" actId="207"/>
          <ac:spMkLst>
            <pc:docMk/>
            <pc:sldMk cId="3352303878" sldId="267"/>
            <ac:spMk id="8" creationId="{CC47ED22-549F-FCCE-7D7A-B80DDDB64465}"/>
          </ac:spMkLst>
        </pc:spChg>
        <pc:spChg chg="add mod">
          <ac:chgData name="marie christine henocque" userId="921c8922e40a6634" providerId="LiveId" clId="{2EA80BF7-2289-42C0-BD18-DBF6BD42C4D7}" dt="2026-04-21T13:42:41.496" v="5917" actId="207"/>
          <ac:spMkLst>
            <pc:docMk/>
            <pc:sldMk cId="3352303878" sldId="267"/>
            <ac:spMk id="9" creationId="{D6E17C62-0EAE-AA39-9ED5-96EF9386CC0A}"/>
          </ac:spMkLst>
        </pc:spChg>
        <pc:spChg chg="add mod">
          <ac:chgData name="marie christine henocque" userId="921c8922e40a6634" providerId="LiveId" clId="{2EA80BF7-2289-42C0-BD18-DBF6BD42C4D7}" dt="2026-04-21T13:42:50.386" v="5918" actId="207"/>
          <ac:spMkLst>
            <pc:docMk/>
            <pc:sldMk cId="3352303878" sldId="267"/>
            <ac:spMk id="10" creationId="{130CCEC1-FD0C-155A-477C-219F5195A0E4}"/>
          </ac:spMkLst>
        </pc:spChg>
        <pc:spChg chg="add mod">
          <ac:chgData name="marie christine henocque" userId="921c8922e40a6634" providerId="LiveId" clId="{2EA80BF7-2289-42C0-BD18-DBF6BD42C4D7}" dt="2026-05-21T12:47:20.235" v="7276" actId="207"/>
          <ac:spMkLst>
            <pc:docMk/>
            <pc:sldMk cId="3352303878" sldId="267"/>
            <ac:spMk id="11" creationId="{2BB0A08F-413D-C937-08FB-40F94D2F7168}"/>
          </ac:spMkLst>
        </pc:spChg>
        <pc:spChg chg="add mod">
          <ac:chgData name="marie christine henocque" userId="921c8922e40a6634" providerId="LiveId" clId="{2EA80BF7-2289-42C0-BD18-DBF6BD42C4D7}" dt="2026-05-21T12:47:42.729" v="7278" actId="1076"/>
          <ac:spMkLst>
            <pc:docMk/>
            <pc:sldMk cId="3352303878" sldId="267"/>
            <ac:spMk id="12" creationId="{E2BD0586-5CB6-8A0F-3DE3-3AC6C150D15A}"/>
          </ac:spMkLst>
        </pc:spChg>
        <pc:spChg chg="add mod">
          <ac:chgData name="marie christine henocque" userId="921c8922e40a6634" providerId="LiveId" clId="{2EA80BF7-2289-42C0-BD18-DBF6BD42C4D7}" dt="2026-04-21T13:40:21.199" v="5904" actId="207"/>
          <ac:spMkLst>
            <pc:docMk/>
            <pc:sldMk cId="3352303878" sldId="267"/>
            <ac:spMk id="14" creationId="{A07CEE91-E878-89DE-9774-E4F8DF329A55}"/>
          </ac:spMkLst>
        </pc:spChg>
        <pc:spChg chg="add mod">
          <ac:chgData name="marie christine henocque" userId="921c8922e40a6634" providerId="LiveId" clId="{2EA80BF7-2289-42C0-BD18-DBF6BD42C4D7}" dt="2026-04-21T13:40:04.431" v="5902" actId="207"/>
          <ac:spMkLst>
            <pc:docMk/>
            <pc:sldMk cId="3352303878" sldId="267"/>
            <ac:spMk id="15" creationId="{BC512B4A-892F-C923-E2BE-45F487A39556}"/>
          </ac:spMkLst>
        </pc:spChg>
        <pc:spChg chg="mod">
          <ac:chgData name="marie christine henocque" userId="921c8922e40a6634" providerId="LiveId" clId="{2EA80BF7-2289-42C0-BD18-DBF6BD42C4D7}" dt="2026-04-21T13:39:49.969" v="5900" actId="207"/>
          <ac:spMkLst>
            <pc:docMk/>
            <pc:sldMk cId="3352303878" sldId="267"/>
            <ac:spMk id="16" creationId="{7D37592B-D33A-D5D5-2C27-E12123D8A890}"/>
          </ac:spMkLst>
        </pc:spChg>
        <pc:spChg chg="add mod">
          <ac:chgData name="marie christine henocque" userId="921c8922e40a6634" providerId="LiveId" clId="{2EA80BF7-2289-42C0-BD18-DBF6BD42C4D7}" dt="2026-04-21T13:39:23.719" v="5898" actId="207"/>
          <ac:spMkLst>
            <pc:docMk/>
            <pc:sldMk cId="3352303878" sldId="267"/>
            <ac:spMk id="17" creationId="{20C12623-CAFE-7CB8-563F-D12DFFDF8097}"/>
          </ac:spMkLst>
        </pc:spChg>
        <pc:spChg chg="add mod">
          <ac:chgData name="marie christine henocque" userId="921c8922e40a6634" providerId="LiveId" clId="{2EA80BF7-2289-42C0-BD18-DBF6BD42C4D7}" dt="2026-04-21T13:39:05.863" v="5896" actId="207"/>
          <ac:spMkLst>
            <pc:docMk/>
            <pc:sldMk cId="3352303878" sldId="267"/>
            <ac:spMk id="18" creationId="{B0F38974-BBF5-06AC-067D-FA41B7B074D6}"/>
          </ac:spMkLst>
        </pc:spChg>
        <pc:spChg chg="add mod">
          <ac:chgData name="marie christine henocque" userId="921c8922e40a6634" providerId="LiveId" clId="{2EA80BF7-2289-42C0-BD18-DBF6BD42C4D7}" dt="2026-04-21T13:38:18.920" v="5894" actId="207"/>
          <ac:spMkLst>
            <pc:docMk/>
            <pc:sldMk cId="3352303878" sldId="267"/>
            <ac:spMk id="19" creationId="{EA8E2C6B-D3A5-35EA-C1E6-264B6C7FD301}"/>
          </ac:spMkLst>
        </pc:spChg>
        <pc:spChg chg="mod">
          <ac:chgData name="marie christine henocque" userId="921c8922e40a6634" providerId="LiveId" clId="{2EA80BF7-2289-42C0-BD18-DBF6BD42C4D7}" dt="2026-04-21T13:37:51.266" v="5892" actId="207"/>
          <ac:spMkLst>
            <pc:docMk/>
            <pc:sldMk cId="3352303878" sldId="267"/>
            <ac:spMk id="20" creationId="{52671976-6EAF-4329-2F1B-315C89406899}"/>
          </ac:spMkLst>
        </pc:spChg>
        <pc:spChg chg="add mod">
          <ac:chgData name="marie christine henocque" userId="921c8922e40a6634" providerId="LiveId" clId="{2EA80BF7-2289-42C0-BD18-DBF6BD42C4D7}" dt="2026-05-21T12:48:00.050" v="7280" actId="1076"/>
          <ac:spMkLst>
            <pc:docMk/>
            <pc:sldMk cId="3352303878" sldId="267"/>
            <ac:spMk id="21" creationId="{4391B287-DF77-C64B-2A4E-574B47396AC6}"/>
          </ac:spMkLst>
        </pc:spChg>
        <pc:spChg chg="add mod">
          <ac:chgData name="marie christine henocque" userId="921c8922e40a6634" providerId="LiveId" clId="{2EA80BF7-2289-42C0-BD18-DBF6BD42C4D7}" dt="2026-05-21T12:48:13.289" v="7282" actId="1076"/>
          <ac:spMkLst>
            <pc:docMk/>
            <pc:sldMk cId="3352303878" sldId="267"/>
            <ac:spMk id="22" creationId="{329AA1A0-957E-88E2-F2BB-1566632B71F3}"/>
          </ac:spMkLst>
        </pc:spChg>
        <pc:spChg chg="add mod">
          <ac:chgData name="marie christine henocque" userId="921c8922e40a6634" providerId="LiveId" clId="{2EA80BF7-2289-42C0-BD18-DBF6BD42C4D7}" dt="2026-05-21T12:48:34.551" v="7285" actId="1076"/>
          <ac:spMkLst>
            <pc:docMk/>
            <pc:sldMk cId="3352303878" sldId="267"/>
            <ac:spMk id="23" creationId="{0BA20926-CA20-203F-3D5E-BB9146FEAFF5}"/>
          </ac:spMkLst>
        </pc:spChg>
        <pc:spChg chg="add mod">
          <ac:chgData name="marie christine henocque" userId="921c8922e40a6634" providerId="LiveId" clId="{2EA80BF7-2289-42C0-BD18-DBF6BD42C4D7}" dt="2026-05-21T12:49:47.264" v="7290" actId="1076"/>
          <ac:spMkLst>
            <pc:docMk/>
            <pc:sldMk cId="3352303878" sldId="267"/>
            <ac:spMk id="24" creationId="{6BE541EC-87A3-83E4-588D-310B587AC021}"/>
          </ac:spMkLst>
        </pc:spChg>
        <pc:spChg chg="add mod">
          <ac:chgData name="marie christine henocque" userId="921c8922e40a6634" providerId="LiveId" clId="{2EA80BF7-2289-42C0-BD18-DBF6BD42C4D7}" dt="2026-05-21T12:49:55.624" v="7291" actId="1076"/>
          <ac:spMkLst>
            <pc:docMk/>
            <pc:sldMk cId="3352303878" sldId="267"/>
            <ac:spMk id="25" creationId="{A8315DFA-24FB-1363-1CF8-B01B6D27876A}"/>
          </ac:spMkLst>
        </pc:spChg>
        <pc:spChg chg="add mod">
          <ac:chgData name="marie christine henocque" userId="921c8922e40a6634" providerId="LiveId" clId="{2EA80BF7-2289-42C0-BD18-DBF6BD42C4D7}" dt="2026-05-21T12:50:08.324" v="7292" actId="1076"/>
          <ac:spMkLst>
            <pc:docMk/>
            <pc:sldMk cId="3352303878" sldId="267"/>
            <ac:spMk id="26" creationId="{6CCDC2CA-A0F3-B84F-22C4-D27F05FD2CAD}"/>
          </ac:spMkLst>
        </pc:spChg>
        <pc:spChg chg="add mod">
          <ac:chgData name="marie christine henocque" userId="921c8922e40a6634" providerId="LiveId" clId="{2EA80BF7-2289-42C0-BD18-DBF6BD42C4D7}" dt="2026-05-21T12:50:14.321" v="7293" actId="1076"/>
          <ac:spMkLst>
            <pc:docMk/>
            <pc:sldMk cId="3352303878" sldId="267"/>
            <ac:spMk id="27" creationId="{B4A1B7F8-0C88-72E7-AAA4-DF5590606731}"/>
          </ac:spMkLst>
        </pc:spChg>
        <pc:spChg chg="add mod">
          <ac:chgData name="marie christine henocque" userId="921c8922e40a6634" providerId="LiveId" clId="{2EA80BF7-2289-42C0-BD18-DBF6BD42C4D7}" dt="2026-05-21T12:50:21.665" v="7294" actId="1076"/>
          <ac:spMkLst>
            <pc:docMk/>
            <pc:sldMk cId="3352303878" sldId="267"/>
            <ac:spMk id="28" creationId="{B8AC4508-29C0-BFEA-7595-8421936A82A2}"/>
          </ac:spMkLst>
        </pc:spChg>
        <pc:spChg chg="add mod">
          <ac:chgData name="marie christine henocque" userId="921c8922e40a6634" providerId="LiveId" clId="{2EA80BF7-2289-42C0-BD18-DBF6BD42C4D7}" dt="2026-05-21T12:49:35.443" v="7289" actId="1076"/>
          <ac:spMkLst>
            <pc:docMk/>
            <pc:sldMk cId="3352303878" sldId="267"/>
            <ac:spMk id="29" creationId="{4CC09A03-8C1B-EA90-523E-3A840344A5CB}"/>
          </ac:spMkLst>
        </pc:spChg>
        <pc:spChg chg="add mod">
          <ac:chgData name="marie christine henocque" userId="921c8922e40a6634" providerId="LiveId" clId="{2EA80BF7-2289-42C0-BD18-DBF6BD42C4D7}" dt="2026-05-21T12:49:35.443" v="7289" actId="1076"/>
          <ac:spMkLst>
            <pc:docMk/>
            <pc:sldMk cId="3352303878" sldId="267"/>
            <ac:spMk id="30" creationId="{1B402ED9-00DA-2320-A63A-EE1FD3ECDC9B}"/>
          </ac:spMkLst>
        </pc:spChg>
        <pc:spChg chg="add mod">
          <ac:chgData name="marie christine henocque" userId="921c8922e40a6634" providerId="LiveId" clId="{2EA80BF7-2289-42C0-BD18-DBF6BD42C4D7}" dt="2026-05-21T12:49:35.443" v="7289" actId="1076"/>
          <ac:spMkLst>
            <pc:docMk/>
            <pc:sldMk cId="3352303878" sldId="267"/>
            <ac:spMk id="31" creationId="{5798272A-917F-0B96-F107-C57104F52354}"/>
          </ac:spMkLst>
        </pc:spChg>
        <pc:spChg chg="add mod">
          <ac:chgData name="marie christine henocque" userId="921c8922e40a6634" providerId="LiveId" clId="{2EA80BF7-2289-42C0-BD18-DBF6BD42C4D7}" dt="2026-05-21T12:49:35.443" v="7289" actId="1076"/>
          <ac:spMkLst>
            <pc:docMk/>
            <pc:sldMk cId="3352303878" sldId="267"/>
            <ac:spMk id="32" creationId="{D43303FA-D746-B6A7-AF5F-066EC62F2637}"/>
          </ac:spMkLst>
        </pc:spChg>
        <pc:spChg chg="add mod">
          <ac:chgData name="marie christine henocque" userId="921c8922e40a6634" providerId="LiveId" clId="{2EA80BF7-2289-42C0-BD18-DBF6BD42C4D7}" dt="2026-05-21T12:49:35.443" v="7289" actId="1076"/>
          <ac:spMkLst>
            <pc:docMk/>
            <pc:sldMk cId="3352303878" sldId="267"/>
            <ac:spMk id="33" creationId="{641536BF-CD2E-A0D1-65A6-6621A4D03E2C}"/>
          </ac:spMkLst>
        </pc:spChg>
        <pc:spChg chg="add mod">
          <ac:chgData name="marie christine henocque" userId="921c8922e40a6634" providerId="LiveId" clId="{2EA80BF7-2289-42C0-BD18-DBF6BD42C4D7}" dt="2026-05-21T12:51:33.012" v="7299" actId="1076"/>
          <ac:spMkLst>
            <pc:docMk/>
            <pc:sldMk cId="3352303878" sldId="267"/>
            <ac:spMk id="34" creationId="{11FB9C57-1042-7388-0613-1718A7FF557E}"/>
          </ac:spMkLst>
        </pc:spChg>
        <pc:spChg chg="add mod">
          <ac:chgData name="marie christine henocque" userId="921c8922e40a6634" providerId="LiveId" clId="{2EA80BF7-2289-42C0-BD18-DBF6BD42C4D7}" dt="2026-05-21T12:51:50.602" v="7301" actId="1076"/>
          <ac:spMkLst>
            <pc:docMk/>
            <pc:sldMk cId="3352303878" sldId="267"/>
            <ac:spMk id="35" creationId="{ECEAE697-C23C-8B4A-D0F8-8BCAA941FB78}"/>
          </ac:spMkLst>
        </pc:spChg>
        <pc:spChg chg="add mod">
          <ac:chgData name="marie christine henocque" userId="921c8922e40a6634" providerId="LiveId" clId="{2EA80BF7-2289-42C0-BD18-DBF6BD42C4D7}" dt="2026-05-21T12:52:06.727" v="7303" actId="1076"/>
          <ac:spMkLst>
            <pc:docMk/>
            <pc:sldMk cId="3352303878" sldId="267"/>
            <ac:spMk id="36" creationId="{803F6CC2-F15F-8769-51E5-31DB59C3E997}"/>
          </ac:spMkLst>
        </pc:spChg>
        <pc:spChg chg="add mod">
          <ac:chgData name="marie christine henocque" userId="921c8922e40a6634" providerId="LiveId" clId="{2EA80BF7-2289-42C0-BD18-DBF6BD42C4D7}" dt="2026-05-21T12:52:26.657" v="7305" actId="1076"/>
          <ac:spMkLst>
            <pc:docMk/>
            <pc:sldMk cId="3352303878" sldId="267"/>
            <ac:spMk id="37" creationId="{ACD1A056-5116-9067-FC8F-BD808B37113A}"/>
          </ac:spMkLst>
        </pc:spChg>
        <pc:spChg chg="add mod">
          <ac:chgData name="marie christine henocque" userId="921c8922e40a6634" providerId="LiveId" clId="{2EA80BF7-2289-42C0-BD18-DBF6BD42C4D7}" dt="2026-05-21T12:52:38.570" v="7307" actId="1076"/>
          <ac:spMkLst>
            <pc:docMk/>
            <pc:sldMk cId="3352303878" sldId="267"/>
            <ac:spMk id="38" creationId="{175CF7A5-177C-C71A-B25C-4BEBDC1F3B04}"/>
          </ac:spMkLst>
        </pc:spChg>
        <pc:spChg chg="add mod">
          <ac:chgData name="marie christine henocque" userId="921c8922e40a6634" providerId="LiveId" clId="{2EA80BF7-2289-42C0-BD18-DBF6BD42C4D7}" dt="2026-05-21T12:53:04.729" v="7309" actId="1076"/>
          <ac:spMkLst>
            <pc:docMk/>
            <pc:sldMk cId="3352303878" sldId="267"/>
            <ac:spMk id="39" creationId="{85EBDB97-11B6-F0A9-0C5E-628A5587A6E6}"/>
          </ac:spMkLst>
        </pc:spChg>
        <pc:spChg chg="add mod">
          <ac:chgData name="marie christine henocque" userId="921c8922e40a6634" providerId="LiveId" clId="{2EA80BF7-2289-42C0-BD18-DBF6BD42C4D7}" dt="2026-05-21T12:53:58.052" v="7311" actId="1076"/>
          <ac:spMkLst>
            <pc:docMk/>
            <pc:sldMk cId="3352303878" sldId="267"/>
            <ac:spMk id="40" creationId="{32E6CF68-C32E-6CA6-D89E-230A2FFCFF7F}"/>
          </ac:spMkLst>
        </pc:spChg>
        <pc:spChg chg="add mod">
          <ac:chgData name="marie christine henocque" userId="921c8922e40a6634" providerId="LiveId" clId="{2EA80BF7-2289-42C0-BD18-DBF6BD42C4D7}" dt="2026-05-21T12:54:14.498" v="7313" actId="1076"/>
          <ac:spMkLst>
            <pc:docMk/>
            <pc:sldMk cId="3352303878" sldId="267"/>
            <ac:spMk id="41" creationId="{66DCEB0F-F645-C796-0A2C-C34D751DEC09}"/>
          </ac:spMkLst>
        </pc:spChg>
        <pc:spChg chg="add mod">
          <ac:chgData name="marie christine henocque" userId="921c8922e40a6634" providerId="LiveId" clId="{2EA80BF7-2289-42C0-BD18-DBF6BD42C4D7}" dt="2026-05-21T12:54:34.187" v="7315" actId="1076"/>
          <ac:spMkLst>
            <pc:docMk/>
            <pc:sldMk cId="3352303878" sldId="267"/>
            <ac:spMk id="42" creationId="{2B4B9A48-8028-6491-FF60-5C9F004B5A49}"/>
          </ac:spMkLst>
        </pc:spChg>
        <pc:spChg chg="add mod">
          <ac:chgData name="marie christine henocque" userId="921c8922e40a6634" providerId="LiveId" clId="{2EA80BF7-2289-42C0-BD18-DBF6BD42C4D7}" dt="2026-05-21T12:54:44.570" v="7317" actId="1076"/>
          <ac:spMkLst>
            <pc:docMk/>
            <pc:sldMk cId="3352303878" sldId="267"/>
            <ac:spMk id="43" creationId="{A6810457-520E-CF7E-B877-540B009DB2C1}"/>
          </ac:spMkLst>
        </pc:spChg>
        <pc:spChg chg="add mod">
          <ac:chgData name="marie christine henocque" userId="921c8922e40a6634" providerId="LiveId" clId="{2EA80BF7-2289-42C0-BD18-DBF6BD42C4D7}" dt="2026-05-21T12:54:57.709" v="7319" actId="1076"/>
          <ac:spMkLst>
            <pc:docMk/>
            <pc:sldMk cId="3352303878" sldId="267"/>
            <ac:spMk id="44" creationId="{5A90EADC-8120-D193-0089-8B629A186840}"/>
          </ac:spMkLst>
        </pc:spChg>
        <pc:spChg chg="mod">
          <ac:chgData name="marie christine henocque" userId="921c8922e40a6634" providerId="LiveId" clId="{2EA80BF7-2289-42C0-BD18-DBF6BD42C4D7}" dt="2026-04-21T13:41:19.569" v="5908" actId="207"/>
          <ac:spMkLst>
            <pc:docMk/>
            <pc:sldMk cId="3352303878" sldId="267"/>
            <ac:spMk id="45" creationId="{FB2B2E35-BA23-332E-60EC-703A2CE4D7E3}"/>
          </ac:spMkLst>
        </pc:spChg>
        <pc:spChg chg="mod">
          <ac:chgData name="marie christine henocque" userId="921c8922e40a6634" providerId="LiveId" clId="{2EA80BF7-2289-42C0-BD18-DBF6BD42C4D7}" dt="2026-04-21T13:41:13.709" v="5907" actId="207"/>
          <ac:spMkLst>
            <pc:docMk/>
            <pc:sldMk cId="3352303878" sldId="267"/>
            <ac:spMk id="46" creationId="{F257C1DC-7041-78AA-74A4-C7F947505A60}"/>
          </ac:spMkLst>
        </pc:spChg>
        <pc:spChg chg="mod">
          <ac:chgData name="marie christine henocque" userId="921c8922e40a6634" providerId="LiveId" clId="{2EA80BF7-2289-42C0-BD18-DBF6BD42C4D7}" dt="2026-04-21T13:41:25.490" v="5909" actId="207"/>
          <ac:spMkLst>
            <pc:docMk/>
            <pc:sldMk cId="3352303878" sldId="267"/>
            <ac:spMk id="47" creationId="{B5538A36-2C91-49BB-7D5C-4889DB215396}"/>
          </ac:spMkLst>
        </pc:spChg>
        <pc:spChg chg="mod">
          <ac:chgData name="marie christine henocque" userId="921c8922e40a6634" providerId="LiveId" clId="{2EA80BF7-2289-42C0-BD18-DBF6BD42C4D7}" dt="2026-04-21T13:40:43.592" v="5906" actId="207"/>
          <ac:spMkLst>
            <pc:docMk/>
            <pc:sldMk cId="3352303878" sldId="267"/>
            <ac:spMk id="48" creationId="{F3E4B142-8189-8FDB-7012-7234B06A3C5C}"/>
          </ac:spMkLst>
        </pc:spChg>
        <pc:spChg chg="mod">
          <ac:chgData name="marie christine henocque" userId="921c8922e40a6634" providerId="LiveId" clId="{2EA80BF7-2289-42C0-BD18-DBF6BD42C4D7}" dt="2026-04-21T13:40:30.866" v="5905" actId="207"/>
          <ac:spMkLst>
            <pc:docMk/>
            <pc:sldMk cId="3352303878" sldId="267"/>
            <ac:spMk id="49" creationId="{23FD9DA4-C935-01BA-B4AA-9FA97B7FC269}"/>
          </ac:spMkLst>
        </pc:spChg>
        <pc:spChg chg="add mod">
          <ac:chgData name="marie christine henocque" userId="921c8922e40a6634" providerId="LiveId" clId="{2EA80BF7-2289-42C0-BD18-DBF6BD42C4D7}" dt="2026-04-21T13:40:11.696" v="5903" actId="207"/>
          <ac:spMkLst>
            <pc:docMk/>
            <pc:sldMk cId="3352303878" sldId="267"/>
            <ac:spMk id="50" creationId="{9B0C11D5-BB7D-66A8-2547-47F214585F23}"/>
          </ac:spMkLst>
        </pc:spChg>
        <pc:spChg chg="mod">
          <ac:chgData name="marie christine henocque" userId="921c8922e40a6634" providerId="LiveId" clId="{2EA80BF7-2289-42C0-BD18-DBF6BD42C4D7}" dt="2026-04-21T13:39:57.688" v="5901" actId="207"/>
          <ac:spMkLst>
            <pc:docMk/>
            <pc:sldMk cId="3352303878" sldId="267"/>
            <ac:spMk id="51" creationId="{CF9288A6-C2B5-882A-A2C5-1C979462F9C2}"/>
          </ac:spMkLst>
        </pc:spChg>
        <pc:spChg chg="mod">
          <ac:chgData name="marie christine henocque" userId="921c8922e40a6634" providerId="LiveId" clId="{2EA80BF7-2289-42C0-BD18-DBF6BD42C4D7}" dt="2026-04-21T13:39:34.912" v="5899" actId="207"/>
          <ac:spMkLst>
            <pc:docMk/>
            <pc:sldMk cId="3352303878" sldId="267"/>
            <ac:spMk id="52" creationId="{5A645B4A-DADF-E7F7-C334-5FA653F35A62}"/>
          </ac:spMkLst>
        </pc:spChg>
        <pc:spChg chg="mod">
          <ac:chgData name="marie christine henocque" userId="921c8922e40a6634" providerId="LiveId" clId="{2EA80BF7-2289-42C0-BD18-DBF6BD42C4D7}" dt="2026-04-21T13:39:14.376" v="5897" actId="207"/>
          <ac:spMkLst>
            <pc:docMk/>
            <pc:sldMk cId="3352303878" sldId="267"/>
            <ac:spMk id="53" creationId="{A7BED4AA-784D-1E94-A97A-B9FA9B4668AA}"/>
          </ac:spMkLst>
        </pc:spChg>
        <pc:spChg chg="add mod">
          <ac:chgData name="marie christine henocque" userId="921c8922e40a6634" providerId="LiveId" clId="{2EA80BF7-2289-42C0-BD18-DBF6BD42C4D7}" dt="2026-04-21T13:38:04.640" v="5893" actId="207"/>
          <ac:spMkLst>
            <pc:docMk/>
            <pc:sldMk cId="3352303878" sldId="267"/>
            <ac:spMk id="54" creationId="{5E445E20-3733-3BD9-8234-8FC0DEA1A40B}"/>
          </ac:spMkLst>
        </pc:spChg>
        <pc:spChg chg="add mod">
          <ac:chgData name="marie christine henocque" userId="921c8922e40a6634" providerId="LiveId" clId="{2EA80BF7-2289-42C0-BD18-DBF6BD42C4D7}" dt="2026-04-21T13:37:33.193" v="5891" actId="207"/>
          <ac:spMkLst>
            <pc:docMk/>
            <pc:sldMk cId="3352303878" sldId="267"/>
            <ac:spMk id="55" creationId="{6AC8504B-61E2-CE22-D9F8-C593B218D0F4}"/>
          </ac:spMkLst>
        </pc:spChg>
        <pc:spChg chg="add mod">
          <ac:chgData name="marie christine henocque" userId="921c8922e40a6634" providerId="LiveId" clId="{2EA80BF7-2289-42C0-BD18-DBF6BD42C4D7}" dt="2026-04-21T13:36:59.034" v="5890" actId="207"/>
          <ac:spMkLst>
            <pc:docMk/>
            <pc:sldMk cId="3352303878" sldId="267"/>
            <ac:spMk id="56" creationId="{C7E33186-0C91-BDA1-0E30-9E732C86F8E1}"/>
          </ac:spMkLst>
        </pc:spChg>
        <pc:spChg chg="mod">
          <ac:chgData name="marie christine henocque" userId="921c8922e40a6634" providerId="LiveId" clId="{2EA80BF7-2289-42C0-BD18-DBF6BD42C4D7}" dt="2026-04-21T13:36:44.408" v="5888" actId="207"/>
          <ac:spMkLst>
            <pc:docMk/>
            <pc:sldMk cId="3352303878" sldId="267"/>
            <ac:spMk id="57" creationId="{DB23E1AE-0551-5D55-F8BD-7C9C1ACEABB6}"/>
          </ac:spMkLst>
        </pc:spChg>
        <pc:spChg chg="mod">
          <ac:chgData name="marie christine henocque" userId="921c8922e40a6634" providerId="LiveId" clId="{2EA80BF7-2289-42C0-BD18-DBF6BD42C4D7}" dt="2026-04-21T13:36:26.434" v="5886" actId="207"/>
          <ac:spMkLst>
            <pc:docMk/>
            <pc:sldMk cId="3352303878" sldId="267"/>
            <ac:spMk id="58" creationId="{52D25A03-2F51-60B7-C31B-8B5E78E1BCD2}"/>
          </ac:spMkLst>
        </pc:spChg>
        <pc:spChg chg="mod">
          <ac:chgData name="marie christine henocque" userId="921c8922e40a6634" providerId="LiveId" clId="{2EA80BF7-2289-42C0-BD18-DBF6BD42C4D7}" dt="2026-04-21T13:36:13.658" v="5884" actId="207"/>
          <ac:spMkLst>
            <pc:docMk/>
            <pc:sldMk cId="3352303878" sldId="267"/>
            <ac:spMk id="59" creationId="{03C5DE77-CD69-52E2-4CBA-4B033565EFF8}"/>
          </ac:spMkLst>
        </pc:spChg>
        <pc:spChg chg="add mod">
          <ac:chgData name="marie christine henocque" userId="921c8922e40a6634" providerId="LiveId" clId="{2EA80BF7-2289-42C0-BD18-DBF6BD42C4D7}" dt="2026-04-21T13:35:18.897" v="5879" actId="207"/>
          <ac:spMkLst>
            <pc:docMk/>
            <pc:sldMk cId="3352303878" sldId="267"/>
            <ac:spMk id="60" creationId="{9A44031E-6DB6-37FE-0A11-E4C556AE1C51}"/>
          </ac:spMkLst>
        </pc:spChg>
        <pc:spChg chg="add mod">
          <ac:chgData name="marie christine henocque" userId="921c8922e40a6634" providerId="LiveId" clId="{2EA80BF7-2289-42C0-BD18-DBF6BD42C4D7}" dt="2026-05-21T12:55:12.609" v="7321" actId="1076"/>
          <ac:spMkLst>
            <pc:docMk/>
            <pc:sldMk cId="3352303878" sldId="267"/>
            <ac:spMk id="61" creationId="{0E91C8A1-6AC4-BECB-DC81-70AA4005FA36}"/>
          </ac:spMkLst>
        </pc:spChg>
        <pc:spChg chg="add mod">
          <ac:chgData name="marie christine henocque" userId="921c8922e40a6634" providerId="LiveId" clId="{2EA80BF7-2289-42C0-BD18-DBF6BD42C4D7}" dt="2026-05-21T12:55:36.797" v="7323" actId="1076"/>
          <ac:spMkLst>
            <pc:docMk/>
            <pc:sldMk cId="3352303878" sldId="267"/>
            <ac:spMk id="62" creationId="{411592F5-10BB-CF60-661B-F94BE2AECABE}"/>
          </ac:spMkLst>
        </pc:spChg>
        <pc:spChg chg="add mod">
          <ac:chgData name="marie christine henocque" userId="921c8922e40a6634" providerId="LiveId" clId="{2EA80BF7-2289-42C0-BD18-DBF6BD42C4D7}" dt="2026-05-21T12:55:47.890" v="7325" actId="1076"/>
          <ac:spMkLst>
            <pc:docMk/>
            <pc:sldMk cId="3352303878" sldId="267"/>
            <ac:spMk id="63" creationId="{01239492-91A7-F7D7-E9FC-10D731027A21}"/>
          </ac:spMkLst>
        </pc:spChg>
        <pc:spChg chg="add mod">
          <ac:chgData name="marie christine henocque" userId="921c8922e40a6634" providerId="LiveId" clId="{2EA80BF7-2289-42C0-BD18-DBF6BD42C4D7}" dt="2026-05-21T12:56:03.428" v="7327" actId="1076"/>
          <ac:spMkLst>
            <pc:docMk/>
            <pc:sldMk cId="3352303878" sldId="267"/>
            <ac:spMk id="128" creationId="{98A1FF60-D8CC-C982-E65C-A9193B65ADAC}"/>
          </ac:spMkLst>
        </pc:spChg>
        <pc:spChg chg="add mod">
          <ac:chgData name="marie christine henocque" userId="921c8922e40a6634" providerId="LiveId" clId="{2EA80BF7-2289-42C0-BD18-DBF6BD42C4D7}" dt="2026-05-21T12:56:18.224" v="7329" actId="1076"/>
          <ac:spMkLst>
            <pc:docMk/>
            <pc:sldMk cId="3352303878" sldId="267"/>
            <ac:spMk id="129" creationId="{C134C11B-5A28-5388-FBA5-81EF31F39736}"/>
          </ac:spMkLst>
        </pc:spChg>
        <pc:spChg chg="add mod">
          <ac:chgData name="marie christine henocque" userId="921c8922e40a6634" providerId="LiveId" clId="{2EA80BF7-2289-42C0-BD18-DBF6BD42C4D7}" dt="2026-05-21T12:56:28.042" v="7331" actId="1076"/>
          <ac:spMkLst>
            <pc:docMk/>
            <pc:sldMk cId="3352303878" sldId="267"/>
            <ac:spMk id="130" creationId="{ED3353E5-EB5A-2206-86B6-31F454350D4D}"/>
          </ac:spMkLst>
        </pc:spChg>
        <pc:spChg chg="add mod">
          <ac:chgData name="marie christine henocque" userId="921c8922e40a6634" providerId="LiveId" clId="{2EA80BF7-2289-42C0-BD18-DBF6BD42C4D7}" dt="2026-04-21T13:44:33.048" v="5923" actId="14100"/>
          <ac:spMkLst>
            <pc:docMk/>
            <pc:sldMk cId="3352303878" sldId="267"/>
            <ac:spMk id="141" creationId="{E1956DFB-BB9E-7A49-CAA9-96775B941C39}"/>
          </ac:spMkLst>
        </pc:spChg>
        <pc:spChg chg="add mod">
          <ac:chgData name="marie christine henocque" userId="921c8922e40a6634" providerId="LiveId" clId="{2EA80BF7-2289-42C0-BD18-DBF6BD42C4D7}" dt="2026-04-23T13:00:41.961" v="6558" actId="242"/>
          <ac:spMkLst>
            <pc:docMk/>
            <pc:sldMk cId="3352303878" sldId="267"/>
            <ac:spMk id="142" creationId="{55DD3694-F6BB-3C3F-8D73-09C9F7F20D74}"/>
          </ac:spMkLst>
        </pc:spChg>
        <pc:spChg chg="add mod">
          <ac:chgData name="marie christine henocque" userId="921c8922e40a6634" providerId="LiveId" clId="{2EA80BF7-2289-42C0-BD18-DBF6BD42C4D7}" dt="2026-04-21T13:36:52.120" v="5889" actId="207"/>
          <ac:spMkLst>
            <pc:docMk/>
            <pc:sldMk cId="3352303878" sldId="267"/>
            <ac:spMk id="143" creationId="{191CD1B9-0DCF-3811-D6E5-D3818845FA16}"/>
          </ac:spMkLst>
        </pc:spChg>
        <pc:spChg chg="add mod">
          <ac:chgData name="marie christine henocque" userId="921c8922e40a6634" providerId="LiveId" clId="{2EA80BF7-2289-42C0-BD18-DBF6BD42C4D7}" dt="2026-04-21T13:36:32.657" v="5887" actId="207"/>
          <ac:spMkLst>
            <pc:docMk/>
            <pc:sldMk cId="3352303878" sldId="267"/>
            <ac:spMk id="144" creationId="{F5E33080-C7A1-795A-B163-9771E33B13A8}"/>
          </ac:spMkLst>
        </pc:spChg>
        <pc:spChg chg="add mod">
          <ac:chgData name="marie christine henocque" userId="921c8922e40a6634" providerId="LiveId" clId="{2EA80BF7-2289-42C0-BD18-DBF6BD42C4D7}" dt="2026-04-21T13:36:19.535" v="5885" actId="207"/>
          <ac:spMkLst>
            <pc:docMk/>
            <pc:sldMk cId="3352303878" sldId="267"/>
            <ac:spMk id="145" creationId="{1ED35A7A-3F22-CE86-E8D8-91FFABC67E5B}"/>
          </ac:spMkLst>
        </pc:spChg>
        <pc:spChg chg="add mod">
          <ac:chgData name="marie christine henocque" userId="921c8922e40a6634" providerId="LiveId" clId="{2EA80BF7-2289-42C0-BD18-DBF6BD42C4D7}" dt="2026-04-21T13:35:54.567" v="5881" actId="207"/>
          <ac:spMkLst>
            <pc:docMk/>
            <pc:sldMk cId="3352303878" sldId="267"/>
            <ac:spMk id="146" creationId="{018C388A-B4E8-D79B-A86C-29FDE1DC64FE}"/>
          </ac:spMkLst>
        </pc:spChg>
        <pc:spChg chg="add mod">
          <ac:chgData name="marie christine henocque" userId="921c8922e40a6634" providerId="LiveId" clId="{2EA80BF7-2289-42C0-BD18-DBF6BD42C4D7}" dt="2026-04-21T13:35:34.360" v="5880" actId="207"/>
          <ac:spMkLst>
            <pc:docMk/>
            <pc:sldMk cId="3352303878" sldId="267"/>
            <ac:spMk id="147" creationId="{3537A23E-48B3-9AFF-E9FB-101C515463D1}"/>
          </ac:spMkLst>
        </pc:spChg>
        <pc:picChg chg="add del mod">
          <ac:chgData name="marie christine henocque" userId="921c8922e40a6634" providerId="LiveId" clId="{2EA80BF7-2289-42C0-BD18-DBF6BD42C4D7}" dt="2026-05-21T12:45:00.365" v="7273" actId="21"/>
          <ac:picMkLst>
            <pc:docMk/>
            <pc:sldMk cId="3352303878" sldId="267"/>
            <ac:picMk id="149" creationId="{83FADB0C-81DF-CCBC-F16C-16EB195BA905}"/>
          </ac:picMkLst>
        </pc:picChg>
        <pc:picChg chg="add mod">
          <ac:chgData name="marie christine henocque" userId="921c8922e40a6634" providerId="LiveId" clId="{2EA80BF7-2289-42C0-BD18-DBF6BD42C4D7}" dt="2026-04-21T13:24:35.560" v="5844" actId="1076"/>
          <ac:picMkLst>
            <pc:docMk/>
            <pc:sldMk cId="3352303878" sldId="267"/>
            <ac:picMk id="151" creationId="{4C0C0781-877D-20FB-F5B8-AF852C218FBF}"/>
          </ac:picMkLst>
        </pc:picChg>
      </pc:sldChg>
      <pc:sldChg chg="addSp modSp new mod ord">
        <pc:chgData name="marie christine henocque" userId="921c8922e40a6634" providerId="LiveId" clId="{2EA80BF7-2289-42C0-BD18-DBF6BD42C4D7}" dt="2026-05-21T13:00:58.103" v="7453" actId="14100"/>
        <pc:sldMkLst>
          <pc:docMk/>
          <pc:sldMk cId="2783895796" sldId="268"/>
        </pc:sldMkLst>
        <pc:spChg chg="add mod">
          <ac:chgData name="marie christine henocque" userId="921c8922e40a6634" providerId="LiveId" clId="{2EA80BF7-2289-42C0-BD18-DBF6BD42C4D7}" dt="2026-05-21T13:00:58.103" v="7453" actId="14100"/>
          <ac:spMkLst>
            <pc:docMk/>
            <pc:sldMk cId="2783895796" sldId="268"/>
            <ac:spMk id="3" creationId="{E5EC2BF3-4237-860E-0281-A14CE1768C2B}"/>
          </ac:spMkLst>
        </pc:spChg>
      </pc:sldChg>
      <pc:sldChg chg="addSp modSp new mod ord">
        <pc:chgData name="marie christine henocque" userId="921c8922e40a6634" providerId="LiveId" clId="{2EA80BF7-2289-42C0-BD18-DBF6BD42C4D7}" dt="2026-05-21T13:03:01.642" v="7469" actId="20577"/>
        <pc:sldMkLst>
          <pc:docMk/>
          <pc:sldMk cId="30835773" sldId="269"/>
        </pc:sldMkLst>
        <pc:spChg chg="add mod">
          <ac:chgData name="marie christine henocque" userId="921c8922e40a6634" providerId="LiveId" clId="{2EA80BF7-2289-42C0-BD18-DBF6BD42C4D7}" dt="2026-05-21T13:03:01.642" v="7469" actId="20577"/>
          <ac:spMkLst>
            <pc:docMk/>
            <pc:sldMk cId="30835773" sldId="269"/>
            <ac:spMk id="3" creationId="{46E01A0A-57A9-0DA0-F67E-98E9AD582799}"/>
          </ac:spMkLst>
        </pc:spChg>
      </pc:sldChg>
      <pc:sldChg chg="modSp mod">
        <pc:chgData name="marie christine henocque" userId="921c8922e40a6634" providerId="LiveId" clId="{2EA80BF7-2289-42C0-BD18-DBF6BD42C4D7}" dt="2026-05-21T13:04:07.169" v="7470" actId="113"/>
        <pc:sldMkLst>
          <pc:docMk/>
          <pc:sldMk cId="2039698773" sldId="271"/>
        </pc:sldMkLst>
        <pc:spChg chg="mod">
          <ac:chgData name="marie christine henocque" userId="921c8922e40a6634" providerId="LiveId" clId="{2EA80BF7-2289-42C0-BD18-DBF6BD42C4D7}" dt="2026-05-21T13:04:07.169" v="7470" actId="113"/>
          <ac:spMkLst>
            <pc:docMk/>
            <pc:sldMk cId="2039698773" sldId="271"/>
            <ac:spMk id="3" creationId="{946AF771-A3B6-BB64-74E0-3D427FECC0F6}"/>
          </ac:spMkLst>
        </pc:spChg>
      </pc:sldChg>
      <pc:sldChg chg="modSp new mod ord modAnim">
        <pc:chgData name="marie christine henocque" userId="921c8922e40a6634" providerId="LiveId" clId="{2EA80BF7-2289-42C0-BD18-DBF6BD42C4D7}" dt="2026-04-23T12:56:20.776" v="6506" actId="1076"/>
        <pc:sldMkLst>
          <pc:docMk/>
          <pc:sldMk cId="2069268223" sldId="279"/>
        </pc:sldMkLst>
        <pc:spChg chg="mod">
          <ac:chgData name="marie christine henocque" userId="921c8922e40a6634" providerId="LiveId" clId="{2EA80BF7-2289-42C0-BD18-DBF6BD42C4D7}" dt="2026-04-23T12:56:20.776" v="6506" actId="1076"/>
          <ac:spMkLst>
            <pc:docMk/>
            <pc:sldMk cId="2069268223" sldId="279"/>
            <ac:spMk id="2" creationId="{171873AF-B2B5-B564-D51E-7DD13B0FEC50}"/>
          </ac:spMkLst>
        </pc:spChg>
      </pc:sldChg>
      <pc:sldChg chg="modSp add del mod ord">
        <pc:chgData name="marie christine henocque" userId="921c8922e40a6634" providerId="LiveId" clId="{2EA80BF7-2289-42C0-BD18-DBF6BD42C4D7}" dt="2026-05-19T11:50:19.813" v="6633" actId="20577"/>
        <pc:sldMkLst>
          <pc:docMk/>
          <pc:sldMk cId="2021557288" sldId="290"/>
        </pc:sldMkLst>
        <pc:spChg chg="mod">
          <ac:chgData name="marie christine henocque" userId="921c8922e40a6634" providerId="LiveId" clId="{2EA80BF7-2289-42C0-BD18-DBF6BD42C4D7}" dt="2026-04-23T13:07:05.841" v="6577" actId="20577"/>
          <ac:spMkLst>
            <pc:docMk/>
            <pc:sldMk cId="2021557288" sldId="290"/>
            <ac:spMk id="4" creationId="{C42F22B2-95A5-6608-EA88-43339380277D}"/>
          </ac:spMkLst>
        </pc:spChg>
        <pc:spChg chg="mod">
          <ac:chgData name="marie christine henocque" userId="921c8922e40a6634" providerId="LiveId" clId="{2EA80BF7-2289-42C0-BD18-DBF6BD42C4D7}" dt="2026-05-19T11:50:19.813" v="6633" actId="20577"/>
          <ac:spMkLst>
            <pc:docMk/>
            <pc:sldMk cId="2021557288" sldId="290"/>
            <ac:spMk id="8" creationId="{4F6B77C8-4F91-3393-0CD3-38C3F6B3D8E5}"/>
          </ac:spMkLst>
        </pc:spChg>
      </pc:sldChg>
      <pc:sldChg chg="addSp modSp new mod modAnim">
        <pc:chgData name="marie christine henocque" userId="921c8922e40a6634" providerId="LiveId" clId="{2EA80BF7-2289-42C0-BD18-DBF6BD42C4D7}" dt="2026-04-21T13:19:23.694" v="5843" actId="1076"/>
        <pc:sldMkLst>
          <pc:docMk/>
          <pc:sldMk cId="3829539954" sldId="300"/>
        </pc:sldMkLst>
        <pc:picChg chg="add mod modCrop">
          <ac:chgData name="marie christine henocque" userId="921c8922e40a6634" providerId="LiveId" clId="{2EA80BF7-2289-42C0-BD18-DBF6BD42C4D7}" dt="2026-04-21T13:19:23.694" v="5843" actId="1076"/>
          <ac:picMkLst>
            <pc:docMk/>
            <pc:sldMk cId="3829539954" sldId="300"/>
            <ac:picMk id="3" creationId="{89059620-40B2-B464-60D1-4428ACAEC323}"/>
          </ac:picMkLst>
        </pc:picChg>
      </pc:sldChg>
      <pc:sldChg chg="addSp modSp new mod ord modAnim">
        <pc:chgData name="marie christine henocque" userId="921c8922e40a6634" providerId="LiveId" clId="{2EA80BF7-2289-42C0-BD18-DBF6BD42C4D7}" dt="2026-04-21T13:50:13.569" v="6005" actId="1076"/>
        <pc:sldMkLst>
          <pc:docMk/>
          <pc:sldMk cId="64684704" sldId="302"/>
        </pc:sldMkLst>
        <pc:picChg chg="add mod modCrop">
          <ac:chgData name="marie christine henocque" userId="921c8922e40a6634" providerId="LiveId" clId="{2EA80BF7-2289-42C0-BD18-DBF6BD42C4D7}" dt="2026-04-21T13:50:13.569" v="6005" actId="1076"/>
          <ac:picMkLst>
            <pc:docMk/>
            <pc:sldMk cId="64684704" sldId="302"/>
            <ac:picMk id="3" creationId="{5EFD0CA3-FEE4-FD60-9FC4-2485B8D67A60}"/>
          </ac:picMkLst>
        </pc:picChg>
      </pc:sldChg>
      <pc:sldChg chg="delSp modSp new mod">
        <pc:chgData name="marie christine henocque" userId="921c8922e40a6634" providerId="LiveId" clId="{2EA80BF7-2289-42C0-BD18-DBF6BD42C4D7}" dt="2026-05-21T12:41:10.252" v="7271" actId="20577"/>
        <pc:sldMkLst>
          <pc:docMk/>
          <pc:sldMk cId="4106262871" sldId="308"/>
        </pc:sldMkLst>
        <pc:spChg chg="mod">
          <ac:chgData name="marie christine henocque" userId="921c8922e40a6634" providerId="LiveId" clId="{2EA80BF7-2289-42C0-BD18-DBF6BD42C4D7}" dt="2026-05-21T12:41:10.252" v="7271" actId="20577"/>
          <ac:spMkLst>
            <pc:docMk/>
            <pc:sldMk cId="4106262871" sldId="308"/>
            <ac:spMk id="2" creationId="{1A2AB71C-EB84-4B3B-833B-59881357669A}"/>
          </ac:spMkLst>
        </pc:spChg>
      </pc:sldChg>
      <pc:sldChg chg="delSp modSp new mod">
        <pc:chgData name="marie christine henocque" userId="921c8922e40a6634" providerId="LiveId" clId="{2EA80BF7-2289-42C0-BD18-DBF6BD42C4D7}" dt="2026-04-21T14:05:08.941" v="6485" actId="20577"/>
        <pc:sldMkLst>
          <pc:docMk/>
          <pc:sldMk cId="2588981534" sldId="309"/>
        </pc:sldMkLst>
        <pc:spChg chg="mod">
          <ac:chgData name="marie christine henocque" userId="921c8922e40a6634" providerId="LiveId" clId="{2EA80BF7-2289-42C0-BD18-DBF6BD42C4D7}" dt="2026-04-21T14:05:08.941" v="6485" actId="20577"/>
          <ac:spMkLst>
            <pc:docMk/>
            <pc:sldMk cId="2588981534" sldId="309"/>
            <ac:spMk id="2" creationId="{24E2B511-5A64-86D3-F16B-22467C984795}"/>
          </ac:spMkLst>
        </pc:spChg>
      </pc:sldChg>
      <pc:sldChg chg="addSp delSp modSp mod">
        <pc:chgData name="marie christine henocque" userId="921c8922e40a6634" providerId="LiveId" clId="{2EA80BF7-2289-42C0-BD18-DBF6BD42C4D7}" dt="2026-05-21T12:59:04.572" v="7437" actId="20577"/>
        <pc:sldMkLst>
          <pc:docMk/>
          <pc:sldMk cId="3966617934" sldId="312"/>
        </pc:sldMkLst>
        <pc:spChg chg="mod">
          <ac:chgData name="marie christine henocque" userId="921c8922e40a6634" providerId="LiveId" clId="{2EA80BF7-2289-42C0-BD18-DBF6BD42C4D7}" dt="2026-05-20T20:36:58.875" v="7249" actId="14100"/>
          <ac:spMkLst>
            <pc:docMk/>
            <pc:sldMk cId="3966617934" sldId="312"/>
            <ac:spMk id="2" creationId="{57A595D6-87E8-DEF1-617D-8B69A42288A9}"/>
          </ac:spMkLst>
        </pc:spChg>
        <pc:spChg chg="add mod">
          <ac:chgData name="marie christine henocque" userId="921c8922e40a6634" providerId="LiveId" clId="{2EA80BF7-2289-42C0-BD18-DBF6BD42C4D7}" dt="2026-05-21T12:58:16.495" v="7395" actId="20577"/>
          <ac:spMkLst>
            <pc:docMk/>
            <pc:sldMk cId="3966617934" sldId="312"/>
            <ac:spMk id="3" creationId="{7E777532-39BA-9B4B-2B89-186E9B1D2EA1}"/>
          </ac:spMkLst>
        </pc:spChg>
        <pc:spChg chg="del">
          <ac:chgData name="marie christine henocque" userId="921c8922e40a6634" providerId="LiveId" clId="{2EA80BF7-2289-42C0-BD18-DBF6BD42C4D7}" dt="2026-05-20T20:26:56.004" v="7187" actId="478"/>
          <ac:spMkLst>
            <pc:docMk/>
            <pc:sldMk cId="3966617934" sldId="312"/>
            <ac:spMk id="4" creationId="{346C8271-7810-7759-9CFF-DA0CC453557F}"/>
          </ac:spMkLst>
        </pc:spChg>
        <pc:spChg chg="del">
          <ac:chgData name="marie christine henocque" userId="921c8922e40a6634" providerId="LiveId" clId="{2EA80BF7-2289-42C0-BD18-DBF6BD42C4D7}" dt="2026-05-20T20:26:53.578" v="7186" actId="478"/>
          <ac:spMkLst>
            <pc:docMk/>
            <pc:sldMk cId="3966617934" sldId="312"/>
            <ac:spMk id="5" creationId="{4D7C5B62-CAA8-E27E-C761-6A56011C7ECD}"/>
          </ac:spMkLst>
        </pc:spChg>
        <pc:spChg chg="del">
          <ac:chgData name="marie christine henocque" userId="921c8922e40a6634" providerId="LiveId" clId="{2EA80BF7-2289-42C0-BD18-DBF6BD42C4D7}" dt="2026-05-20T20:26:51.716" v="7185" actId="478"/>
          <ac:spMkLst>
            <pc:docMk/>
            <pc:sldMk cId="3966617934" sldId="312"/>
            <ac:spMk id="6" creationId="{85EECA57-42BD-8869-CB89-ACAAB8EA239E}"/>
          </ac:spMkLst>
        </pc:spChg>
        <pc:spChg chg="del">
          <ac:chgData name="marie christine henocque" userId="921c8922e40a6634" providerId="LiveId" clId="{2EA80BF7-2289-42C0-BD18-DBF6BD42C4D7}" dt="2026-05-20T20:26:50.194" v="7184" actId="478"/>
          <ac:spMkLst>
            <pc:docMk/>
            <pc:sldMk cId="3966617934" sldId="312"/>
            <ac:spMk id="7" creationId="{33B94230-36E0-A2C8-3FD5-4C23A5D3C996}"/>
          </ac:spMkLst>
        </pc:spChg>
        <pc:spChg chg="del">
          <ac:chgData name="marie christine henocque" userId="921c8922e40a6634" providerId="LiveId" clId="{2EA80BF7-2289-42C0-BD18-DBF6BD42C4D7}" dt="2026-05-20T20:26:48.149" v="7183" actId="478"/>
          <ac:spMkLst>
            <pc:docMk/>
            <pc:sldMk cId="3966617934" sldId="312"/>
            <ac:spMk id="8" creationId="{503AE037-B51D-395D-AFBF-3F7C861B0CD3}"/>
          </ac:spMkLst>
        </pc:spChg>
        <pc:spChg chg="del">
          <ac:chgData name="marie christine henocque" userId="921c8922e40a6634" providerId="LiveId" clId="{2EA80BF7-2289-42C0-BD18-DBF6BD42C4D7}" dt="2026-05-20T20:26:45.904" v="7182" actId="478"/>
          <ac:spMkLst>
            <pc:docMk/>
            <pc:sldMk cId="3966617934" sldId="312"/>
            <ac:spMk id="9" creationId="{AD720BF3-EDE6-4411-40B8-47E4F9D35DDE}"/>
          </ac:spMkLst>
        </pc:spChg>
        <pc:spChg chg="del">
          <ac:chgData name="marie christine henocque" userId="921c8922e40a6634" providerId="LiveId" clId="{2EA80BF7-2289-42C0-BD18-DBF6BD42C4D7}" dt="2026-05-20T20:26:10.209" v="7167" actId="478"/>
          <ac:spMkLst>
            <pc:docMk/>
            <pc:sldMk cId="3966617934" sldId="312"/>
            <ac:spMk id="10" creationId="{A1D9B19B-C7B5-47BE-C5E9-DA49FEB4D405}"/>
          </ac:spMkLst>
        </pc:spChg>
        <pc:spChg chg="del">
          <ac:chgData name="marie christine henocque" userId="921c8922e40a6634" providerId="LiveId" clId="{2EA80BF7-2289-42C0-BD18-DBF6BD42C4D7}" dt="2026-05-20T20:26:42.850" v="7181" actId="478"/>
          <ac:spMkLst>
            <pc:docMk/>
            <pc:sldMk cId="3966617934" sldId="312"/>
            <ac:spMk id="11" creationId="{29CEB000-7012-576C-469D-D969B8E7E610}"/>
          </ac:spMkLst>
        </pc:spChg>
        <pc:spChg chg="del">
          <ac:chgData name="marie christine henocque" userId="921c8922e40a6634" providerId="LiveId" clId="{2EA80BF7-2289-42C0-BD18-DBF6BD42C4D7}" dt="2026-05-20T20:26:37.047" v="7180" actId="478"/>
          <ac:spMkLst>
            <pc:docMk/>
            <pc:sldMk cId="3966617934" sldId="312"/>
            <ac:spMk id="12" creationId="{7DD9C3C3-ADC3-3BE9-03FE-B8C77531FFE7}"/>
          </ac:spMkLst>
        </pc:spChg>
        <pc:spChg chg="del">
          <ac:chgData name="marie christine henocque" userId="921c8922e40a6634" providerId="LiveId" clId="{2EA80BF7-2289-42C0-BD18-DBF6BD42C4D7}" dt="2026-05-20T20:26:35.163" v="7179" actId="478"/>
          <ac:spMkLst>
            <pc:docMk/>
            <pc:sldMk cId="3966617934" sldId="312"/>
            <ac:spMk id="13" creationId="{8CFB0657-72A0-BD8F-8222-EFBC48E5A268}"/>
          </ac:spMkLst>
        </pc:spChg>
        <pc:spChg chg="del">
          <ac:chgData name="marie christine henocque" userId="921c8922e40a6634" providerId="LiveId" clId="{2EA80BF7-2289-42C0-BD18-DBF6BD42C4D7}" dt="2026-05-20T20:26:33.153" v="7178" actId="478"/>
          <ac:spMkLst>
            <pc:docMk/>
            <pc:sldMk cId="3966617934" sldId="312"/>
            <ac:spMk id="14" creationId="{3A7E7111-5BC9-17BA-08CB-F9BD3D384A1F}"/>
          </ac:spMkLst>
        </pc:spChg>
        <pc:spChg chg="del">
          <ac:chgData name="marie christine henocque" userId="921c8922e40a6634" providerId="LiveId" clId="{2EA80BF7-2289-42C0-BD18-DBF6BD42C4D7}" dt="2026-05-20T20:26:31.634" v="7177" actId="478"/>
          <ac:spMkLst>
            <pc:docMk/>
            <pc:sldMk cId="3966617934" sldId="312"/>
            <ac:spMk id="15" creationId="{C15589A0-DD4B-55F3-DCAB-9FB8D2CB73C1}"/>
          </ac:spMkLst>
        </pc:spChg>
        <pc:spChg chg="del">
          <ac:chgData name="marie christine henocque" userId="921c8922e40a6634" providerId="LiveId" clId="{2EA80BF7-2289-42C0-BD18-DBF6BD42C4D7}" dt="2026-05-20T20:26:30.552" v="7176" actId="478"/>
          <ac:spMkLst>
            <pc:docMk/>
            <pc:sldMk cId="3966617934" sldId="312"/>
            <ac:spMk id="16" creationId="{1ED90179-419A-D2A6-67A2-19D2BCA8DCEE}"/>
          </ac:spMkLst>
        </pc:spChg>
        <pc:spChg chg="del">
          <ac:chgData name="marie christine henocque" userId="921c8922e40a6634" providerId="LiveId" clId="{2EA80BF7-2289-42C0-BD18-DBF6BD42C4D7}" dt="2026-05-20T20:26:13.203" v="7168" actId="478"/>
          <ac:spMkLst>
            <pc:docMk/>
            <pc:sldMk cId="3966617934" sldId="312"/>
            <ac:spMk id="17" creationId="{B7D1AC13-C7E5-0292-91DF-F2CE0626FCA8}"/>
          </ac:spMkLst>
        </pc:spChg>
        <pc:spChg chg="del">
          <ac:chgData name="marie christine henocque" userId="921c8922e40a6634" providerId="LiveId" clId="{2EA80BF7-2289-42C0-BD18-DBF6BD42C4D7}" dt="2026-05-20T20:26:27.802" v="7175" actId="478"/>
          <ac:spMkLst>
            <pc:docMk/>
            <pc:sldMk cId="3966617934" sldId="312"/>
            <ac:spMk id="18" creationId="{8E8BA194-D933-2EDF-0AEA-63014698F28D}"/>
          </ac:spMkLst>
        </pc:spChg>
        <pc:spChg chg="del">
          <ac:chgData name="marie christine henocque" userId="921c8922e40a6634" providerId="LiveId" clId="{2EA80BF7-2289-42C0-BD18-DBF6BD42C4D7}" dt="2026-05-20T20:26:25.846" v="7174" actId="478"/>
          <ac:spMkLst>
            <pc:docMk/>
            <pc:sldMk cId="3966617934" sldId="312"/>
            <ac:spMk id="19" creationId="{2A4E80EC-102F-FD1B-8A51-7A75EB3888BE}"/>
          </ac:spMkLst>
        </pc:spChg>
        <pc:spChg chg="del">
          <ac:chgData name="marie christine henocque" userId="921c8922e40a6634" providerId="LiveId" clId="{2EA80BF7-2289-42C0-BD18-DBF6BD42C4D7}" dt="2026-05-20T20:26:24.346" v="7173" actId="478"/>
          <ac:spMkLst>
            <pc:docMk/>
            <pc:sldMk cId="3966617934" sldId="312"/>
            <ac:spMk id="20" creationId="{F84449A6-6B21-A8B5-F9D7-9A4B3156A6C7}"/>
          </ac:spMkLst>
        </pc:spChg>
        <pc:spChg chg="del">
          <ac:chgData name="marie christine henocque" userId="921c8922e40a6634" providerId="LiveId" clId="{2EA80BF7-2289-42C0-BD18-DBF6BD42C4D7}" dt="2026-05-20T20:26:22.752" v="7172" actId="478"/>
          <ac:spMkLst>
            <pc:docMk/>
            <pc:sldMk cId="3966617934" sldId="312"/>
            <ac:spMk id="21" creationId="{2C922693-B11E-1444-6E65-5C202B4D78CA}"/>
          </ac:spMkLst>
        </pc:spChg>
        <pc:spChg chg="del">
          <ac:chgData name="marie christine henocque" userId="921c8922e40a6634" providerId="LiveId" clId="{2EA80BF7-2289-42C0-BD18-DBF6BD42C4D7}" dt="2026-05-20T20:26:20.931" v="7171" actId="478"/>
          <ac:spMkLst>
            <pc:docMk/>
            <pc:sldMk cId="3966617934" sldId="312"/>
            <ac:spMk id="22" creationId="{95CDDAA7-3144-8960-B04B-F40925E44A3D}"/>
          </ac:spMkLst>
        </pc:spChg>
        <pc:spChg chg="del">
          <ac:chgData name="marie christine henocque" userId="921c8922e40a6634" providerId="LiveId" clId="{2EA80BF7-2289-42C0-BD18-DBF6BD42C4D7}" dt="2026-05-20T20:26:18.498" v="7170" actId="478"/>
          <ac:spMkLst>
            <pc:docMk/>
            <pc:sldMk cId="3966617934" sldId="312"/>
            <ac:spMk id="23" creationId="{F8F96351-97AB-19C5-1406-B8A6EA680C5C}"/>
          </ac:spMkLst>
        </pc:spChg>
        <pc:spChg chg="del">
          <ac:chgData name="marie christine henocque" userId="921c8922e40a6634" providerId="LiveId" clId="{2EA80BF7-2289-42C0-BD18-DBF6BD42C4D7}" dt="2026-05-20T20:26:15.746" v="7169" actId="478"/>
          <ac:spMkLst>
            <pc:docMk/>
            <pc:sldMk cId="3966617934" sldId="312"/>
            <ac:spMk id="24" creationId="{02A0C5A2-30F1-A151-A832-F63C5C1B875A}"/>
          </ac:spMkLst>
        </pc:spChg>
        <pc:spChg chg="add mod">
          <ac:chgData name="marie christine henocque" userId="921c8922e40a6634" providerId="LiveId" clId="{2EA80BF7-2289-42C0-BD18-DBF6BD42C4D7}" dt="2026-05-21T12:58:18.754" v="7397" actId="20577"/>
          <ac:spMkLst>
            <pc:docMk/>
            <pc:sldMk cId="3966617934" sldId="312"/>
            <ac:spMk id="25" creationId="{2475C27A-078B-92ED-B69A-8312E2146F28}"/>
          </ac:spMkLst>
        </pc:spChg>
        <pc:spChg chg="add mod">
          <ac:chgData name="marie christine henocque" userId="921c8922e40a6634" providerId="LiveId" clId="{2EA80BF7-2289-42C0-BD18-DBF6BD42C4D7}" dt="2026-05-21T12:58:32.486" v="7409" actId="20577"/>
          <ac:spMkLst>
            <pc:docMk/>
            <pc:sldMk cId="3966617934" sldId="312"/>
            <ac:spMk id="26" creationId="{86D28F8B-F821-E0F0-2E8B-097183663069}"/>
          </ac:spMkLst>
        </pc:spChg>
        <pc:spChg chg="add mod">
          <ac:chgData name="marie christine henocque" userId="921c8922e40a6634" providerId="LiveId" clId="{2EA80BF7-2289-42C0-BD18-DBF6BD42C4D7}" dt="2026-05-21T12:58:36.069" v="7413" actId="20577"/>
          <ac:spMkLst>
            <pc:docMk/>
            <pc:sldMk cId="3966617934" sldId="312"/>
            <ac:spMk id="27" creationId="{C77D1332-8688-1088-3589-FF274BAA8752}"/>
          </ac:spMkLst>
        </pc:spChg>
        <pc:spChg chg="add mod">
          <ac:chgData name="marie christine henocque" userId="921c8922e40a6634" providerId="LiveId" clId="{2EA80BF7-2289-42C0-BD18-DBF6BD42C4D7}" dt="2026-05-21T12:58:20.827" v="7399" actId="20577"/>
          <ac:spMkLst>
            <pc:docMk/>
            <pc:sldMk cId="3966617934" sldId="312"/>
            <ac:spMk id="28" creationId="{87361A47-60D9-5020-A915-BD90402EF97E}"/>
          </ac:spMkLst>
        </pc:spChg>
        <pc:spChg chg="add mod">
          <ac:chgData name="marie christine henocque" userId="921c8922e40a6634" providerId="LiveId" clId="{2EA80BF7-2289-42C0-BD18-DBF6BD42C4D7}" dt="2026-05-21T12:58:38.676" v="7415" actId="20577"/>
          <ac:spMkLst>
            <pc:docMk/>
            <pc:sldMk cId="3966617934" sldId="312"/>
            <ac:spMk id="29" creationId="{4BE5F661-0E67-9A62-778D-D0A8628A91AA}"/>
          </ac:spMkLst>
        </pc:spChg>
        <pc:spChg chg="add mod">
          <ac:chgData name="marie christine henocque" userId="921c8922e40a6634" providerId="LiveId" clId="{2EA80BF7-2289-42C0-BD18-DBF6BD42C4D7}" dt="2026-05-21T12:58:40.862" v="7417" actId="20577"/>
          <ac:spMkLst>
            <pc:docMk/>
            <pc:sldMk cId="3966617934" sldId="312"/>
            <ac:spMk id="30" creationId="{FF24B17B-186B-1A28-3003-B3492D160F87}"/>
          </ac:spMkLst>
        </pc:spChg>
        <pc:spChg chg="add mod">
          <ac:chgData name="marie christine henocque" userId="921c8922e40a6634" providerId="LiveId" clId="{2EA80BF7-2289-42C0-BD18-DBF6BD42C4D7}" dt="2026-05-21T12:58:22.491" v="7401" actId="20577"/>
          <ac:spMkLst>
            <pc:docMk/>
            <pc:sldMk cId="3966617934" sldId="312"/>
            <ac:spMk id="31" creationId="{E0B2804F-5753-DA92-088B-E57069FD9D12}"/>
          </ac:spMkLst>
        </pc:spChg>
        <pc:spChg chg="add mod">
          <ac:chgData name="marie christine henocque" userId="921c8922e40a6634" providerId="LiveId" clId="{2EA80BF7-2289-42C0-BD18-DBF6BD42C4D7}" dt="2026-05-21T12:58:24.218" v="7403" actId="20577"/>
          <ac:spMkLst>
            <pc:docMk/>
            <pc:sldMk cId="3966617934" sldId="312"/>
            <ac:spMk id="32" creationId="{64BE61DD-639E-EB97-F792-9444BA6B4E02}"/>
          </ac:spMkLst>
        </pc:spChg>
        <pc:spChg chg="add mod">
          <ac:chgData name="marie christine henocque" userId="921c8922e40a6634" providerId="LiveId" clId="{2EA80BF7-2289-42C0-BD18-DBF6BD42C4D7}" dt="2026-05-21T12:58:43.045" v="7419" actId="20577"/>
          <ac:spMkLst>
            <pc:docMk/>
            <pc:sldMk cId="3966617934" sldId="312"/>
            <ac:spMk id="33" creationId="{E946AD9D-B0C4-F111-26E3-94A06B7EF966}"/>
          </ac:spMkLst>
        </pc:spChg>
        <pc:spChg chg="add mod">
          <ac:chgData name="marie christine henocque" userId="921c8922e40a6634" providerId="LiveId" clId="{2EA80BF7-2289-42C0-BD18-DBF6BD42C4D7}" dt="2026-05-21T12:58:27.039" v="7405" actId="20577"/>
          <ac:spMkLst>
            <pc:docMk/>
            <pc:sldMk cId="3966617934" sldId="312"/>
            <ac:spMk id="34" creationId="{2FB0773B-7997-1AF7-D9B2-BF6E66459679}"/>
          </ac:spMkLst>
        </pc:spChg>
        <pc:spChg chg="add mod">
          <ac:chgData name="marie christine henocque" userId="921c8922e40a6634" providerId="LiveId" clId="{2EA80BF7-2289-42C0-BD18-DBF6BD42C4D7}" dt="2026-05-21T12:58:45.278" v="7421" actId="20577"/>
          <ac:spMkLst>
            <pc:docMk/>
            <pc:sldMk cId="3966617934" sldId="312"/>
            <ac:spMk id="35" creationId="{2EF682D6-F115-0E83-8D9A-D4DB50A46D3E}"/>
          </ac:spMkLst>
        </pc:spChg>
        <pc:spChg chg="add mod">
          <ac:chgData name="marie christine henocque" userId="921c8922e40a6634" providerId="LiveId" clId="{2EA80BF7-2289-42C0-BD18-DBF6BD42C4D7}" dt="2026-05-21T12:58:29.335" v="7407" actId="20577"/>
          <ac:spMkLst>
            <pc:docMk/>
            <pc:sldMk cId="3966617934" sldId="312"/>
            <ac:spMk id="36" creationId="{4BE08142-FBC1-1A15-4568-4BAFBC1E2C9C}"/>
          </ac:spMkLst>
        </pc:spChg>
        <pc:spChg chg="add mod">
          <ac:chgData name="marie christine henocque" userId="921c8922e40a6634" providerId="LiveId" clId="{2EA80BF7-2289-42C0-BD18-DBF6BD42C4D7}" dt="2026-05-21T12:58:47.372" v="7423" actId="20577"/>
          <ac:spMkLst>
            <pc:docMk/>
            <pc:sldMk cId="3966617934" sldId="312"/>
            <ac:spMk id="37" creationId="{8D2E9C25-6815-9ED5-8B14-9B6DA24097A6}"/>
          </ac:spMkLst>
        </pc:spChg>
        <pc:spChg chg="add mod">
          <ac:chgData name="marie christine henocque" userId="921c8922e40a6634" providerId="LiveId" clId="{2EA80BF7-2289-42C0-BD18-DBF6BD42C4D7}" dt="2026-05-21T12:58:50.314" v="7425" actId="20577"/>
          <ac:spMkLst>
            <pc:docMk/>
            <pc:sldMk cId="3966617934" sldId="312"/>
            <ac:spMk id="38" creationId="{1F52E7FD-81C7-A7AA-6CD9-3569E3677C1C}"/>
          </ac:spMkLst>
        </pc:spChg>
        <pc:spChg chg="add mod">
          <ac:chgData name="marie christine henocque" userId="921c8922e40a6634" providerId="LiveId" clId="{2EA80BF7-2289-42C0-BD18-DBF6BD42C4D7}" dt="2026-05-21T12:58:52.792" v="7427" actId="20577"/>
          <ac:spMkLst>
            <pc:docMk/>
            <pc:sldMk cId="3966617934" sldId="312"/>
            <ac:spMk id="39" creationId="{19830E41-5196-BFF2-A622-F27C4FAA62C9}"/>
          </ac:spMkLst>
        </pc:spChg>
        <pc:spChg chg="add mod">
          <ac:chgData name="marie christine henocque" userId="921c8922e40a6634" providerId="LiveId" clId="{2EA80BF7-2289-42C0-BD18-DBF6BD42C4D7}" dt="2026-05-21T12:58:54.917" v="7429" actId="20577"/>
          <ac:spMkLst>
            <pc:docMk/>
            <pc:sldMk cId="3966617934" sldId="312"/>
            <ac:spMk id="40" creationId="{C023FF77-E020-5A90-7022-A1E7AC707A7A}"/>
          </ac:spMkLst>
        </pc:spChg>
        <pc:spChg chg="add mod">
          <ac:chgData name="marie christine henocque" userId="921c8922e40a6634" providerId="LiveId" clId="{2EA80BF7-2289-42C0-BD18-DBF6BD42C4D7}" dt="2026-05-21T12:58:58.092" v="7431" actId="20577"/>
          <ac:spMkLst>
            <pc:docMk/>
            <pc:sldMk cId="3966617934" sldId="312"/>
            <ac:spMk id="41" creationId="{EDC28921-D2F8-E408-11BF-B885E2256BE8}"/>
          </ac:spMkLst>
        </pc:spChg>
        <pc:spChg chg="add mod">
          <ac:chgData name="marie christine henocque" userId="921c8922e40a6634" providerId="LiveId" clId="{2EA80BF7-2289-42C0-BD18-DBF6BD42C4D7}" dt="2026-05-21T12:59:00.354" v="7433" actId="20577"/>
          <ac:spMkLst>
            <pc:docMk/>
            <pc:sldMk cId="3966617934" sldId="312"/>
            <ac:spMk id="42" creationId="{E909D0DA-C5A1-DAD9-E9A4-B4524DA1FA8C}"/>
          </ac:spMkLst>
        </pc:spChg>
        <pc:spChg chg="add mod">
          <ac:chgData name="marie christine henocque" userId="921c8922e40a6634" providerId="LiveId" clId="{2EA80BF7-2289-42C0-BD18-DBF6BD42C4D7}" dt="2026-05-21T12:59:02.586" v="7435" actId="20577"/>
          <ac:spMkLst>
            <pc:docMk/>
            <pc:sldMk cId="3966617934" sldId="312"/>
            <ac:spMk id="43" creationId="{15628F71-5F92-B6E9-BB74-66D771FCEF37}"/>
          </ac:spMkLst>
        </pc:spChg>
        <pc:spChg chg="add mod">
          <ac:chgData name="marie christine henocque" userId="921c8922e40a6634" providerId="LiveId" clId="{2EA80BF7-2289-42C0-BD18-DBF6BD42C4D7}" dt="2026-05-21T12:59:04.572" v="7437" actId="20577"/>
          <ac:spMkLst>
            <pc:docMk/>
            <pc:sldMk cId="3966617934" sldId="312"/>
            <ac:spMk id="44" creationId="{0F58FBDE-944D-002A-C5FA-4A25576AE37A}"/>
          </ac:spMkLst>
        </pc:spChg>
      </pc:sldChg>
      <pc:sldChg chg="addSp delSp modSp new mod modCm">
        <pc:chgData name="marie christine henocque" userId="921c8922e40a6634" providerId="LiveId" clId="{2EA80BF7-2289-42C0-BD18-DBF6BD42C4D7}" dt="2026-05-21T12:57:11.806" v="7355" actId="20577"/>
        <pc:sldMkLst>
          <pc:docMk/>
          <pc:sldMk cId="1588648335" sldId="313"/>
        </pc:sldMkLst>
        <pc:spChg chg="add mod">
          <ac:chgData name="marie christine henocque" userId="921c8922e40a6634" providerId="LiveId" clId="{2EA80BF7-2289-42C0-BD18-DBF6BD42C4D7}" dt="2026-05-21T12:56:45.914" v="7335" actId="20577"/>
          <ac:spMkLst>
            <pc:docMk/>
            <pc:sldMk cId="1588648335" sldId="313"/>
            <ac:spMk id="2" creationId="{F860D008-81EB-4903-EC62-3C78410675BE}"/>
          </ac:spMkLst>
        </pc:spChg>
        <pc:spChg chg="add mod">
          <ac:chgData name="marie christine henocque" userId="921c8922e40a6634" providerId="LiveId" clId="{2EA80BF7-2289-42C0-BD18-DBF6BD42C4D7}" dt="2026-05-21T12:56:48.669" v="7337" actId="20577"/>
          <ac:spMkLst>
            <pc:docMk/>
            <pc:sldMk cId="1588648335" sldId="313"/>
            <ac:spMk id="3" creationId="{6ABE684A-55B9-C810-D9B0-E2FD48C94B62}"/>
          </ac:spMkLst>
        </pc:spChg>
        <pc:spChg chg="add mod">
          <ac:chgData name="marie christine henocque" userId="921c8922e40a6634" providerId="LiveId" clId="{2EA80BF7-2289-42C0-BD18-DBF6BD42C4D7}" dt="2026-05-21T12:57:09.127" v="7353" actId="20577"/>
          <ac:spMkLst>
            <pc:docMk/>
            <pc:sldMk cId="1588648335" sldId="313"/>
            <ac:spMk id="4" creationId="{BE7D7EF9-D715-7FF0-5C4C-E0E7F1B89B58}"/>
          </ac:spMkLst>
        </pc:spChg>
        <pc:spChg chg="add mod">
          <ac:chgData name="marie christine henocque" userId="921c8922e40a6634" providerId="LiveId" clId="{2EA80BF7-2289-42C0-BD18-DBF6BD42C4D7}" dt="2026-05-21T12:57:11.806" v="7355" actId="20577"/>
          <ac:spMkLst>
            <pc:docMk/>
            <pc:sldMk cId="1588648335" sldId="313"/>
            <ac:spMk id="5" creationId="{7BC5B664-E491-C29F-81A1-013F6156ABF7}"/>
          </ac:spMkLst>
        </pc:spChg>
        <pc:spChg chg="add mod">
          <ac:chgData name="marie christine henocque" userId="921c8922e40a6634" providerId="LiveId" clId="{2EA80BF7-2289-42C0-BD18-DBF6BD42C4D7}" dt="2026-05-21T12:56:51.243" v="7339" actId="20577"/>
          <ac:spMkLst>
            <pc:docMk/>
            <pc:sldMk cId="1588648335" sldId="313"/>
            <ac:spMk id="6" creationId="{7FBDA45F-B2A7-AEE5-F8FA-E45583724C65}"/>
          </ac:spMkLst>
        </pc:spChg>
        <pc:spChg chg="add mod">
          <ac:chgData name="marie christine henocque" userId="921c8922e40a6634" providerId="LiveId" clId="{2EA80BF7-2289-42C0-BD18-DBF6BD42C4D7}" dt="2026-05-21T12:56:53.732" v="7341" actId="20577"/>
          <ac:spMkLst>
            <pc:docMk/>
            <pc:sldMk cId="1588648335" sldId="313"/>
            <ac:spMk id="7" creationId="{8987AFD1-F077-4A0F-5E1A-44A7103B2223}"/>
          </ac:spMkLst>
        </pc:spChg>
        <pc:spChg chg="add mod">
          <ac:chgData name="marie christine henocque" userId="921c8922e40a6634" providerId="LiveId" clId="{2EA80BF7-2289-42C0-BD18-DBF6BD42C4D7}" dt="2026-05-21T12:56:56.255" v="7343" actId="20577"/>
          <ac:spMkLst>
            <pc:docMk/>
            <pc:sldMk cId="1588648335" sldId="313"/>
            <ac:spMk id="8" creationId="{BEA00BF6-20CB-8FA4-F960-43E2DC34C751}"/>
          </ac:spMkLst>
        </pc:spChg>
        <pc:spChg chg="add mod">
          <ac:chgData name="marie christine henocque" userId="921c8922e40a6634" providerId="LiveId" clId="{2EA80BF7-2289-42C0-BD18-DBF6BD42C4D7}" dt="2026-05-21T12:57:03.746" v="7349" actId="20577"/>
          <ac:spMkLst>
            <pc:docMk/>
            <pc:sldMk cId="1588648335" sldId="313"/>
            <ac:spMk id="9" creationId="{0ED21A89-AE44-7DFA-BE7C-1097E441FA9C}"/>
          </ac:spMkLst>
        </pc:spChg>
        <pc:spChg chg="add mod">
          <ac:chgData name="marie christine henocque" userId="921c8922e40a6634" providerId="LiveId" clId="{2EA80BF7-2289-42C0-BD18-DBF6BD42C4D7}" dt="2026-05-21T12:57:01.198" v="7347" actId="20577"/>
          <ac:spMkLst>
            <pc:docMk/>
            <pc:sldMk cId="1588648335" sldId="313"/>
            <ac:spMk id="10" creationId="{797DEEF9-AC8A-FBD0-EEA7-FDE417D419C5}"/>
          </ac:spMkLst>
        </pc:spChg>
        <pc:spChg chg="add mod">
          <ac:chgData name="marie christine henocque" userId="921c8922e40a6634" providerId="LiveId" clId="{2EA80BF7-2289-42C0-BD18-DBF6BD42C4D7}" dt="2026-05-21T12:57:06.679" v="7351" actId="20577"/>
          <ac:spMkLst>
            <pc:docMk/>
            <pc:sldMk cId="1588648335" sldId="313"/>
            <ac:spMk id="11" creationId="{426A20D0-3D7A-B32F-067D-290D66854251}"/>
          </ac:spMkLst>
        </pc:spChg>
        <pc:spChg chg="add mod">
          <ac:chgData name="marie christine henocque" userId="921c8922e40a6634" providerId="LiveId" clId="{2EA80BF7-2289-42C0-BD18-DBF6BD42C4D7}" dt="2026-05-21T12:56:58.886" v="7345" actId="20577"/>
          <ac:spMkLst>
            <pc:docMk/>
            <pc:sldMk cId="1588648335" sldId="313"/>
            <ac:spMk id="12" creationId="{49744B88-3097-010D-2861-676B2F1B98CA}"/>
          </ac:spMkLst>
        </pc:spChg>
        <pc:spChg chg="add del mod">
          <ac:chgData name="marie christine henocque" userId="921c8922e40a6634" providerId="LiveId" clId="{2EA80BF7-2289-42C0-BD18-DBF6BD42C4D7}" dt="2026-05-20T19:58:03.202" v="6705"/>
          <ac:spMkLst>
            <pc:docMk/>
            <pc:sldMk cId="1588648335" sldId="313"/>
            <ac:spMk id="13" creationId="{6CB4CB5F-E22F-46F4-D3D8-109361773CF2}"/>
          </ac:spMkLst>
        </pc:spChg>
        <pc:spChg chg="add mod">
          <ac:chgData name="marie christine henocque" userId="921c8922e40a6634" providerId="LiveId" clId="{2EA80BF7-2289-42C0-BD18-DBF6BD42C4D7}" dt="2026-05-20T20:24:28.325" v="7153" actId="20577"/>
          <ac:spMkLst>
            <pc:docMk/>
            <pc:sldMk cId="1588648335" sldId="313"/>
            <ac:spMk id="14" creationId="{E4E920C5-D1F8-E080-D31A-D5B5E2C0EA11}"/>
          </ac:spMkLst>
        </pc:spChg>
        <pc:spChg chg="add mod">
          <ac:chgData name="marie christine henocque" userId="921c8922e40a6634" providerId="LiveId" clId="{2EA80BF7-2289-42C0-BD18-DBF6BD42C4D7}" dt="2026-05-21T12:56:41.030" v="7333" actId="20577"/>
          <ac:spMkLst>
            <pc:docMk/>
            <pc:sldMk cId="1588648335" sldId="313"/>
            <ac:spMk id="15" creationId="{4986496B-AF01-D6CA-44BC-07C74E0B1848}"/>
          </ac:spMkLst>
        </pc:spChg>
      </pc:sldChg>
      <pc:sldChg chg="addSp modSp new mod">
        <pc:chgData name="marie christine henocque" userId="921c8922e40a6634" providerId="LiveId" clId="{2EA80BF7-2289-42C0-BD18-DBF6BD42C4D7}" dt="2026-05-21T13:06:19.845" v="7474" actId="207"/>
        <pc:sldMkLst>
          <pc:docMk/>
          <pc:sldMk cId="3356953392" sldId="314"/>
        </pc:sldMkLst>
        <pc:spChg chg="add mod">
          <ac:chgData name="marie christine henocque" userId="921c8922e40a6634" providerId="LiveId" clId="{2EA80BF7-2289-42C0-BD18-DBF6BD42C4D7}" dt="2026-05-21T12:57:20.545" v="7357" actId="20577"/>
          <ac:spMkLst>
            <pc:docMk/>
            <pc:sldMk cId="3356953392" sldId="314"/>
            <ac:spMk id="2" creationId="{A7232E70-0481-4473-FD2B-C1E85F68DFFF}"/>
          </ac:spMkLst>
        </pc:spChg>
        <pc:spChg chg="add mod">
          <ac:chgData name="marie christine henocque" userId="921c8922e40a6634" providerId="LiveId" clId="{2EA80BF7-2289-42C0-BD18-DBF6BD42C4D7}" dt="2026-05-21T12:57:23.126" v="7359" actId="20577"/>
          <ac:spMkLst>
            <pc:docMk/>
            <pc:sldMk cId="3356953392" sldId="314"/>
            <ac:spMk id="3" creationId="{BEA52AF4-2DA5-222A-6D98-1B529DC80E0F}"/>
          </ac:spMkLst>
        </pc:spChg>
        <pc:spChg chg="add mod">
          <ac:chgData name="marie christine henocque" userId="921c8922e40a6634" providerId="LiveId" clId="{2EA80BF7-2289-42C0-BD18-DBF6BD42C4D7}" dt="2026-05-21T12:57:25.350" v="7361" actId="20577"/>
          <ac:spMkLst>
            <pc:docMk/>
            <pc:sldMk cId="3356953392" sldId="314"/>
            <ac:spMk id="4" creationId="{32B38369-4F25-69C6-0C5C-35E6BCF0878C}"/>
          </ac:spMkLst>
        </pc:spChg>
        <pc:spChg chg="add mod">
          <ac:chgData name="marie christine henocque" userId="921c8922e40a6634" providerId="LiveId" clId="{2EA80BF7-2289-42C0-BD18-DBF6BD42C4D7}" dt="2026-05-21T12:57:28.536" v="7363" actId="20577"/>
          <ac:spMkLst>
            <pc:docMk/>
            <pc:sldMk cId="3356953392" sldId="314"/>
            <ac:spMk id="5" creationId="{E12903DC-6671-F533-6842-1AA2D09C1DAE}"/>
          </ac:spMkLst>
        </pc:spChg>
        <pc:spChg chg="add mod">
          <ac:chgData name="marie christine henocque" userId="921c8922e40a6634" providerId="LiveId" clId="{2EA80BF7-2289-42C0-BD18-DBF6BD42C4D7}" dt="2026-05-21T12:57:30.710" v="7365" actId="20577"/>
          <ac:spMkLst>
            <pc:docMk/>
            <pc:sldMk cId="3356953392" sldId="314"/>
            <ac:spMk id="6" creationId="{B5CED82F-7A4B-8C18-4CAB-55BCC7DAE95A}"/>
          </ac:spMkLst>
        </pc:spChg>
        <pc:spChg chg="add mod">
          <ac:chgData name="marie christine henocque" userId="921c8922e40a6634" providerId="LiveId" clId="{2EA80BF7-2289-42C0-BD18-DBF6BD42C4D7}" dt="2026-05-21T12:57:34.465" v="7367" actId="20577"/>
          <ac:spMkLst>
            <pc:docMk/>
            <pc:sldMk cId="3356953392" sldId="314"/>
            <ac:spMk id="7" creationId="{58274E71-7E1B-529D-7B7F-7ED68D0F96DB}"/>
          </ac:spMkLst>
        </pc:spChg>
        <pc:spChg chg="add mod">
          <ac:chgData name="marie christine henocque" userId="921c8922e40a6634" providerId="LiveId" clId="{2EA80BF7-2289-42C0-BD18-DBF6BD42C4D7}" dt="2026-05-21T12:57:36.956" v="7369" actId="20577"/>
          <ac:spMkLst>
            <pc:docMk/>
            <pc:sldMk cId="3356953392" sldId="314"/>
            <ac:spMk id="8" creationId="{91E93773-C5FB-1049-134A-88A081D8A4C2}"/>
          </ac:spMkLst>
        </pc:spChg>
        <pc:spChg chg="add mod">
          <ac:chgData name="marie christine henocque" userId="921c8922e40a6634" providerId="LiveId" clId="{2EA80BF7-2289-42C0-BD18-DBF6BD42C4D7}" dt="2026-05-21T12:57:39.475" v="7371" actId="20577"/>
          <ac:spMkLst>
            <pc:docMk/>
            <pc:sldMk cId="3356953392" sldId="314"/>
            <ac:spMk id="9" creationId="{DB00F96F-2273-7475-1B27-F2C11B33E7F8}"/>
          </ac:spMkLst>
        </pc:spChg>
        <pc:spChg chg="add mod">
          <ac:chgData name="marie christine henocque" userId="921c8922e40a6634" providerId="LiveId" clId="{2EA80BF7-2289-42C0-BD18-DBF6BD42C4D7}" dt="2026-05-21T12:57:42.644" v="7373" actId="20577"/>
          <ac:spMkLst>
            <pc:docMk/>
            <pc:sldMk cId="3356953392" sldId="314"/>
            <ac:spMk id="10" creationId="{1E772FE3-811A-3E36-91AF-729901122DF2}"/>
          </ac:spMkLst>
        </pc:spChg>
        <pc:spChg chg="add mod">
          <ac:chgData name="marie christine henocque" userId="921c8922e40a6634" providerId="LiveId" clId="{2EA80BF7-2289-42C0-BD18-DBF6BD42C4D7}" dt="2026-05-21T12:57:45.673" v="7375" actId="20577"/>
          <ac:spMkLst>
            <pc:docMk/>
            <pc:sldMk cId="3356953392" sldId="314"/>
            <ac:spMk id="11" creationId="{595252B7-D384-FA2E-C59F-8C4048FCD875}"/>
          </ac:spMkLst>
        </pc:spChg>
        <pc:spChg chg="add mod">
          <ac:chgData name="marie christine henocque" userId="921c8922e40a6634" providerId="LiveId" clId="{2EA80BF7-2289-42C0-BD18-DBF6BD42C4D7}" dt="2026-05-21T12:57:48.987" v="7377" actId="20577"/>
          <ac:spMkLst>
            <pc:docMk/>
            <pc:sldMk cId="3356953392" sldId="314"/>
            <ac:spMk id="12" creationId="{6AFB1F79-76CE-FB56-500C-74477047F927}"/>
          </ac:spMkLst>
        </pc:spChg>
        <pc:spChg chg="add mod">
          <ac:chgData name="marie christine henocque" userId="921c8922e40a6634" providerId="LiveId" clId="{2EA80BF7-2289-42C0-BD18-DBF6BD42C4D7}" dt="2026-05-21T12:57:51.950" v="7379" actId="20577"/>
          <ac:spMkLst>
            <pc:docMk/>
            <pc:sldMk cId="3356953392" sldId="314"/>
            <ac:spMk id="13" creationId="{4A28BC81-15F9-D4D7-94BC-E21B674C9272}"/>
          </ac:spMkLst>
        </pc:spChg>
        <pc:spChg chg="add mod">
          <ac:chgData name="marie christine henocque" userId="921c8922e40a6634" providerId="LiveId" clId="{2EA80BF7-2289-42C0-BD18-DBF6BD42C4D7}" dt="2026-05-21T12:57:54.631" v="7381" actId="20577"/>
          <ac:spMkLst>
            <pc:docMk/>
            <pc:sldMk cId="3356953392" sldId="314"/>
            <ac:spMk id="14" creationId="{663409E7-EC47-E466-39D1-45CCAFDB2479}"/>
          </ac:spMkLst>
        </pc:spChg>
        <pc:spChg chg="add mod">
          <ac:chgData name="marie christine henocque" userId="921c8922e40a6634" providerId="LiveId" clId="{2EA80BF7-2289-42C0-BD18-DBF6BD42C4D7}" dt="2026-05-21T12:57:57.270" v="7383" actId="20577"/>
          <ac:spMkLst>
            <pc:docMk/>
            <pc:sldMk cId="3356953392" sldId="314"/>
            <ac:spMk id="15" creationId="{C8A9E888-6093-A347-CC54-25A762DC852A}"/>
          </ac:spMkLst>
        </pc:spChg>
        <pc:spChg chg="add mod">
          <ac:chgData name="marie christine henocque" userId="921c8922e40a6634" providerId="LiveId" clId="{2EA80BF7-2289-42C0-BD18-DBF6BD42C4D7}" dt="2026-05-21T12:57:59.813" v="7385" actId="20577"/>
          <ac:spMkLst>
            <pc:docMk/>
            <pc:sldMk cId="3356953392" sldId="314"/>
            <ac:spMk id="16" creationId="{926874C9-B812-6175-FD33-C0D0B7756790}"/>
          </ac:spMkLst>
        </pc:spChg>
        <pc:spChg chg="add mod">
          <ac:chgData name="marie christine henocque" userId="921c8922e40a6634" providerId="LiveId" clId="{2EA80BF7-2289-42C0-BD18-DBF6BD42C4D7}" dt="2026-05-21T13:05:52.445" v="7471" actId="207"/>
          <ac:spMkLst>
            <pc:docMk/>
            <pc:sldMk cId="3356953392" sldId="314"/>
            <ac:spMk id="17" creationId="{E3584CEB-9826-48BE-D4D4-25D180403A0E}"/>
          </ac:spMkLst>
        </pc:spChg>
        <pc:spChg chg="add mod">
          <ac:chgData name="marie christine henocque" userId="921c8922e40a6634" providerId="LiveId" clId="{2EA80BF7-2289-42C0-BD18-DBF6BD42C4D7}" dt="2026-05-21T13:06:02.274" v="7472" actId="207"/>
          <ac:spMkLst>
            <pc:docMk/>
            <pc:sldMk cId="3356953392" sldId="314"/>
            <ac:spMk id="18" creationId="{C92C015E-0183-ABCF-E58E-816137BF9F07}"/>
          </ac:spMkLst>
        </pc:spChg>
        <pc:spChg chg="add mod">
          <ac:chgData name="marie christine henocque" userId="921c8922e40a6634" providerId="LiveId" clId="{2EA80BF7-2289-42C0-BD18-DBF6BD42C4D7}" dt="2026-05-21T13:06:10.179" v="7473" actId="207"/>
          <ac:spMkLst>
            <pc:docMk/>
            <pc:sldMk cId="3356953392" sldId="314"/>
            <ac:spMk id="19" creationId="{141A6E98-2C60-345E-D991-C19795F4786F}"/>
          </ac:spMkLst>
        </pc:spChg>
        <pc:spChg chg="add mod">
          <ac:chgData name="marie christine henocque" userId="921c8922e40a6634" providerId="LiveId" clId="{2EA80BF7-2289-42C0-BD18-DBF6BD42C4D7}" dt="2026-05-21T13:06:19.845" v="7474" actId="207"/>
          <ac:spMkLst>
            <pc:docMk/>
            <pc:sldMk cId="3356953392" sldId="314"/>
            <ac:spMk id="20" creationId="{B5B7B031-96B2-A433-7AE3-F60CB6526585}"/>
          </ac:spMkLst>
        </pc:spChg>
        <pc:spChg chg="add mod">
          <ac:chgData name="marie christine henocque" userId="921c8922e40a6634" providerId="LiveId" clId="{2EA80BF7-2289-42C0-BD18-DBF6BD42C4D7}" dt="2026-05-21T12:59:34.276" v="7438" actId="20577"/>
          <ac:spMkLst>
            <pc:docMk/>
            <pc:sldMk cId="3356953392" sldId="314"/>
            <ac:spMk id="21" creationId="{2677C763-9E30-5CAF-6096-8B5E675D300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3154000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1463825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2265639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AADF1FB0-D4CB-4461-8CB9-08C66EC7806E}" type="datetimeFigureOut">
              <a:rPr lang="fr-FR" smtClean="0"/>
              <a:t>21/05/2026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1588535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AADF1FB0-D4CB-4461-8CB9-08C66EC7806E}" type="datetimeFigureOut">
              <a:rPr lang="fr-FR" smtClean="0"/>
              <a:t>21/05/2026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2187089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7" name="Date Placeholder 2"/>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3"/>
          <p:cNvSpPr>
            <a:spLocks noGrp="1"/>
          </p:cNvSpPr>
          <p:nvPr>
            <p:ph type="ftr" sz="quarter" idx="11"/>
          </p:nvPr>
        </p:nvSpPr>
        <p:spPr/>
        <p:txBody>
          <a:bodyPr/>
          <a:lstStyle/>
          <a:p>
            <a:endParaRPr lang="fr-FR"/>
          </a:p>
        </p:txBody>
      </p:sp>
      <p:sp>
        <p:nvSpPr>
          <p:cNvPr id="6" name="Slide Number Placeholder 4"/>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319409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2"/>
          <p:cNvSpPr>
            <a:spLocks noGrp="1"/>
          </p:cNvSpPr>
          <p:nvPr>
            <p:ph type="ftr" sz="quarter" idx="11"/>
          </p:nvPr>
        </p:nvSpPr>
        <p:spPr/>
        <p:txBody>
          <a:bodyPr/>
          <a:lstStyle/>
          <a:p>
            <a:endParaRPr lang="fr-FR"/>
          </a:p>
        </p:txBody>
      </p:sp>
      <p:sp>
        <p:nvSpPr>
          <p:cNvPr id="6" name="Slide Number Placeholder 3"/>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777271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7" name="Date Placeholder 4"/>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5"/>
          <p:cNvSpPr>
            <a:spLocks noGrp="1"/>
          </p:cNvSpPr>
          <p:nvPr>
            <p:ph type="ftr" sz="quarter" idx="11"/>
          </p:nvPr>
        </p:nvSpPr>
        <p:spPr/>
        <p:txBody>
          <a:bodyPr/>
          <a:lstStyle/>
          <a:p>
            <a:endParaRPr lang="fr-FR"/>
          </a:p>
        </p:txBody>
      </p:sp>
      <p:sp>
        <p:nvSpPr>
          <p:cNvPr id="6" name="Slide Number Placeholder 6"/>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1739002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DF1FB0-D4CB-4461-8CB9-08C66EC7806E}" type="datetimeFigureOut">
              <a:rPr lang="fr-FR" smtClean="0"/>
              <a:t>21/05/2026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2290742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AADF1FB0-D4CB-4461-8CB9-08C66EC7806E}" type="datetimeFigureOut">
              <a:rPr lang="fr-FR" smtClean="0"/>
              <a:t>21/05/2026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3818272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16716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a:t>Cliquez pour 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285485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103070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2557150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4"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3189824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346266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ADF1FB0-D4CB-4461-8CB9-08C66EC7806E}" type="datetimeFigureOut">
              <a:rPr lang="fr-FR" smtClean="0"/>
              <a:t>21/05/2026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C28C719-A111-4569-A884-5C283E3C8D10}" type="slidenum">
              <a:rPr lang="fr-FR" smtClean="0"/>
              <a:t>‹N°›</a:t>
            </a:fld>
            <a:endParaRPr lang="fr-FR"/>
          </a:p>
        </p:txBody>
      </p:sp>
    </p:spTree>
    <p:extLst>
      <p:ext uri="{BB962C8B-B14F-4D97-AF65-F5344CB8AC3E}">
        <p14:creationId xmlns:p14="http://schemas.microsoft.com/office/powerpoint/2010/main" val="509619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AADF1FB0-D4CB-4461-8CB9-08C66EC7806E}" type="datetimeFigureOut">
              <a:rPr lang="fr-FR" smtClean="0"/>
              <a:t>21/05/2026</a:t>
            </a:fld>
            <a:endParaRPr lang="fr-FR"/>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FR"/>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C28C719-A111-4569-A884-5C283E3C8D10}" type="slidenum">
              <a:rPr lang="fr-FR" smtClean="0"/>
              <a:t>‹N°›</a:t>
            </a:fld>
            <a:endParaRPr lang="fr-FR"/>
          </a:p>
        </p:txBody>
      </p:sp>
    </p:spTree>
    <p:extLst>
      <p:ext uri="{BB962C8B-B14F-4D97-AF65-F5344CB8AC3E}">
        <p14:creationId xmlns:p14="http://schemas.microsoft.com/office/powerpoint/2010/main" val="156728567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8A12D88-9A9B-F454-BDC4-6E9E0D360478}"/>
              </a:ext>
            </a:extLst>
          </p:cNvPr>
          <p:cNvPicPr>
            <a:picLocks noChangeAspect="1"/>
          </p:cNvPicPr>
          <p:nvPr/>
        </p:nvPicPr>
        <p:blipFill>
          <a:blip r:embed="rId2">
            <a:extLst>
              <a:ext uri="{28A0092B-C50C-407E-A947-70E740481C1C}">
                <a14:useLocalDpi xmlns:a14="http://schemas.microsoft.com/office/drawing/2010/main" val="0"/>
              </a:ext>
            </a:extLst>
          </a:blip>
          <a:srcRect l="4361" t="23452" r="-4361" b="29345"/>
          <a:stretch>
            <a:fillRect/>
          </a:stretch>
        </p:blipFill>
        <p:spPr>
          <a:xfrm>
            <a:off x="2448112" y="0"/>
            <a:ext cx="6191091" cy="6868182"/>
          </a:xfrm>
          <a:prstGeom prst="rect">
            <a:avLst/>
          </a:prstGeom>
        </p:spPr>
      </p:pic>
    </p:spTree>
    <p:extLst>
      <p:ext uri="{BB962C8B-B14F-4D97-AF65-F5344CB8AC3E}">
        <p14:creationId xmlns:p14="http://schemas.microsoft.com/office/powerpoint/2010/main" val="128374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56E2B2-583A-67E0-8B31-8568BBE5A2B1}"/>
              </a:ext>
            </a:extLst>
          </p:cNvPr>
          <p:cNvSpPr>
            <a:spLocks noGrp="1"/>
          </p:cNvSpPr>
          <p:nvPr>
            <p:ph type="ctrTitle"/>
          </p:nvPr>
        </p:nvSpPr>
        <p:spPr>
          <a:xfrm>
            <a:off x="1482913" y="1219200"/>
            <a:ext cx="9226174" cy="2937587"/>
          </a:xfrm>
        </p:spPr>
        <p:txBody>
          <a:bodyPr anchor="ctr"/>
          <a:lstStyle/>
          <a:p>
            <a:r>
              <a:rPr lang="fr-FR" dirty="0"/>
              <a:t>       </a:t>
            </a:r>
            <a:r>
              <a:rPr lang="fr-FR" dirty="0">
                <a:latin typeface="French Script MT" panose="03020402040607040605" pitchFamily="66" charset="0"/>
              </a:rPr>
              <a:t>Anne B. et Lois W.</a:t>
            </a:r>
            <a:br>
              <a:rPr lang="fr-FR" dirty="0">
                <a:latin typeface="French Script MT" panose="03020402040607040605" pitchFamily="66" charset="0"/>
              </a:rPr>
            </a:br>
            <a:r>
              <a:rPr lang="fr-FR" dirty="0">
                <a:latin typeface="French Script MT" panose="03020402040607040605" pitchFamily="66" charset="0"/>
              </a:rPr>
              <a:t>          Les cofondatrices</a:t>
            </a:r>
          </a:p>
        </p:txBody>
      </p:sp>
      <p:sp>
        <p:nvSpPr>
          <p:cNvPr id="3" name="Sous-titre 2">
            <a:extLst>
              <a:ext uri="{FF2B5EF4-FFF2-40B4-BE49-F238E27FC236}">
                <a16:creationId xmlns:a16="http://schemas.microsoft.com/office/drawing/2014/main" id="{23FE10BE-7B14-8E07-5396-EF72F12180B1}"/>
              </a:ext>
            </a:extLst>
          </p:cNvPr>
          <p:cNvSpPr>
            <a:spLocks noGrp="1"/>
          </p:cNvSpPr>
          <p:nvPr>
            <p:ph type="subTitle" idx="1"/>
          </p:nvPr>
        </p:nvSpPr>
        <p:spPr>
          <a:xfrm>
            <a:off x="308385" y="4415430"/>
            <a:ext cx="11575229" cy="861420"/>
          </a:xfrm>
        </p:spPr>
        <p:txBody>
          <a:bodyPr anchor="b">
            <a:noAutofit/>
          </a:bodyPr>
          <a:lstStyle/>
          <a:p>
            <a:r>
              <a:rPr lang="fr-FR" sz="2800" b="1" i="1" u="sng" dirty="0">
                <a:solidFill>
                  <a:schemeClr val="tx1"/>
                </a:solidFill>
                <a:latin typeface="Arial" panose="020B0604020202020204" pitchFamily="34" charset="0"/>
                <a:cs typeface="Arial" panose="020B0604020202020204" pitchFamily="34" charset="0"/>
              </a:rPr>
              <a:t>Le travail extraordinaire de deux femmes ordinaires</a:t>
            </a:r>
          </a:p>
        </p:txBody>
      </p:sp>
    </p:spTree>
    <p:extLst>
      <p:ext uri="{BB962C8B-B14F-4D97-AF65-F5344CB8AC3E}">
        <p14:creationId xmlns:p14="http://schemas.microsoft.com/office/powerpoint/2010/main" val="233542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9CBF78D-CCE9-266F-4222-EE7020D32883}"/>
              </a:ext>
            </a:extLst>
          </p:cNvPr>
          <p:cNvPicPr>
            <a:picLocks noChangeAspect="1"/>
          </p:cNvPicPr>
          <p:nvPr/>
        </p:nvPicPr>
        <p:blipFill>
          <a:blip r:embed="rId2">
            <a:extLst>
              <a:ext uri="{28A0092B-C50C-407E-A947-70E740481C1C}">
                <a14:useLocalDpi xmlns:a14="http://schemas.microsoft.com/office/drawing/2010/main" val="0"/>
              </a:ext>
            </a:extLst>
          </a:blip>
          <a:srcRect b="11601"/>
          <a:stretch>
            <a:fillRect/>
          </a:stretch>
        </p:blipFill>
        <p:spPr>
          <a:xfrm rot="5400000">
            <a:off x="2351315" y="-1489165"/>
            <a:ext cx="6858000" cy="9836334"/>
          </a:xfrm>
          <a:prstGeom prst="rect">
            <a:avLst/>
          </a:prstGeom>
        </p:spPr>
      </p:pic>
    </p:spTree>
    <p:extLst>
      <p:ext uri="{BB962C8B-B14F-4D97-AF65-F5344CB8AC3E}">
        <p14:creationId xmlns:p14="http://schemas.microsoft.com/office/powerpoint/2010/main" val="342162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0DA0A80-C8B0-1546-55DB-C6B899984EB2}"/>
              </a:ext>
            </a:extLst>
          </p:cNvPr>
          <p:cNvSpPr txBox="1"/>
          <p:nvPr/>
        </p:nvSpPr>
        <p:spPr>
          <a:xfrm>
            <a:off x="2686050" y="1938606"/>
            <a:ext cx="6096000" cy="3477875"/>
          </a:xfrm>
          <a:prstGeom prst="rect">
            <a:avLst/>
          </a:prstGeom>
          <a:noFill/>
        </p:spPr>
        <p:txBody>
          <a:bodyPr wrap="square" anchor="ctr">
            <a:spAutoFit/>
          </a:bodyPr>
          <a:lstStyle/>
          <a:p>
            <a:r>
              <a:rPr lang="fr-FR" sz="4400" dirty="0">
                <a:latin typeface="French Script MT" panose="03020402040607040605" pitchFamily="66" charset="0"/>
              </a:rPr>
              <a:t>« Une seule personne suffit pour mettre une chose en marche, mais il en faut plusieurs pour la mener à bonne fin. » Lois (Les </a:t>
            </a:r>
            <a:r>
              <a:rPr lang="fr-FR" sz="4400" dirty="0" err="1">
                <a:latin typeface="French Script MT" panose="03020402040607040605" pitchFamily="66" charset="0"/>
              </a:rPr>
              <a:t>confondatrices,FP</a:t>
            </a:r>
            <a:r>
              <a:rPr lang="fr-FR" sz="4400" dirty="0">
                <a:latin typeface="French Script MT" panose="03020402040607040605" pitchFamily="66" charset="0"/>
              </a:rPr>
              <a:t> 87)</a:t>
            </a:r>
            <a:endParaRPr lang="fr-FR" sz="4400" dirty="0"/>
          </a:p>
        </p:txBody>
      </p:sp>
    </p:spTree>
    <p:extLst>
      <p:ext uri="{BB962C8B-B14F-4D97-AF65-F5344CB8AC3E}">
        <p14:creationId xmlns:p14="http://schemas.microsoft.com/office/powerpoint/2010/main" val="2244551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0F9FA39F-C840-D958-4A27-93A3CFF0EBBE}"/>
              </a:ext>
            </a:extLst>
          </p:cNvPr>
          <p:cNvSpPr txBox="1"/>
          <p:nvPr/>
        </p:nvSpPr>
        <p:spPr>
          <a:xfrm>
            <a:off x="2898322" y="1136990"/>
            <a:ext cx="6096000" cy="5016758"/>
          </a:xfrm>
          <a:prstGeom prst="rect">
            <a:avLst/>
          </a:prstGeom>
          <a:noFill/>
        </p:spPr>
        <p:txBody>
          <a:bodyPr wrap="square" anchor="ctr">
            <a:spAutoFit/>
          </a:bodyPr>
          <a:lstStyle/>
          <a:p>
            <a:r>
              <a:rPr lang="fr-FR" sz="4000" dirty="0">
                <a:latin typeface="French Script MT" panose="03020402040607040605" pitchFamily="66" charset="0"/>
              </a:rPr>
              <a:t>« Al-Anon est né grâce à leur bon sens, à leur désir de ne pas rester indifférentes et à leur volonté à aider les autres, Depuis, leur travail a été partagé par de nombreuses personnes qui continuent à « prêter »leur cœur et leurs mains au service d’Al-Anon, »Les cofondatrices (fp87)</a:t>
            </a:r>
          </a:p>
        </p:txBody>
      </p:sp>
    </p:spTree>
    <p:extLst>
      <p:ext uri="{BB962C8B-B14F-4D97-AF65-F5344CB8AC3E}">
        <p14:creationId xmlns:p14="http://schemas.microsoft.com/office/powerpoint/2010/main" val="393679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fltVal val="0"/>
                                          </p:val>
                                        </p:tav>
                                      </p:tavLst>
                                    </p:anim>
                                    <p:anim calcmode="lin" valueType="num">
                                      <p:cBhvr>
                                        <p:cTn id="8" dur="1000"/>
                                        <p:tgtEl>
                                          <p:spTgt spid="3"/>
                                        </p:tgtEl>
                                        <p:attrNameLst>
                                          <p:attrName>style.rotation</p:attrName>
                                        </p:attrNameLst>
                                      </p:cBhvr>
                                      <p:tavLst>
                                        <p:tav tm="0">
                                          <p:val>
                                            <p:fltVal val="0"/>
                                          </p:val>
                                        </p:tav>
                                        <p:tav tm="100000">
                                          <p:val>
                                            <p:fltVal val="90"/>
                                          </p:val>
                                        </p:tav>
                                      </p:tavLst>
                                    </p:anim>
                                    <p:animEffect transition="out" filter="fade">
                                      <p:cBhvr>
                                        <p:cTn id="9" dur="1000"/>
                                        <p:tgtEl>
                                          <p:spTgt spid="3"/>
                                        </p:tgtEl>
                                      </p:cBhvr>
                                    </p:animEffect>
                                    <p:set>
                                      <p:cBhvr>
                                        <p:cTn id="10"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1873AF-B2B5-B564-D51E-7DD13B0FEC50}"/>
              </a:ext>
            </a:extLst>
          </p:cNvPr>
          <p:cNvSpPr>
            <a:spLocks noGrp="1"/>
          </p:cNvSpPr>
          <p:nvPr>
            <p:ph type="title"/>
          </p:nvPr>
        </p:nvSpPr>
        <p:spPr>
          <a:xfrm>
            <a:off x="793721" y="2397610"/>
            <a:ext cx="10604557" cy="1223682"/>
          </a:xfrm>
        </p:spPr>
        <p:txBody>
          <a:bodyPr anchor="ctr"/>
          <a:lstStyle/>
          <a:p>
            <a:r>
              <a:rPr lang="fr-FR" sz="8000" dirty="0">
                <a:latin typeface="French Script MT" panose="03020402040607040605" pitchFamily="66" charset="0"/>
              </a:rPr>
              <a:t>Pourquoi je suis ici aujourd’hui?</a:t>
            </a:r>
          </a:p>
        </p:txBody>
      </p:sp>
      <p:sp>
        <p:nvSpPr>
          <p:cNvPr id="3" name="Espace réservé du texte 2">
            <a:extLst>
              <a:ext uri="{FF2B5EF4-FFF2-40B4-BE49-F238E27FC236}">
                <a16:creationId xmlns:a16="http://schemas.microsoft.com/office/drawing/2014/main" id="{686182BC-2326-0C4A-A451-17FE2DEE0EA5}"/>
              </a:ext>
            </a:extLst>
          </p:cNvPr>
          <p:cNvSpPr>
            <a:spLocks noGrp="1"/>
          </p:cNvSpPr>
          <p:nvPr>
            <p:ph type="body" sz="half" idx="2"/>
          </p:nvPr>
        </p:nvSpPr>
        <p:spPr>
          <a:xfrm>
            <a:off x="1154954" y="5497157"/>
            <a:ext cx="8825659" cy="522643"/>
          </a:xfrm>
        </p:spPr>
        <p:txBody>
          <a:bodyPr>
            <a:noAutofit/>
          </a:bodyPr>
          <a:lstStyle/>
          <a:p>
            <a:endParaRPr lang="fr-FR" sz="6000" dirty="0"/>
          </a:p>
          <a:p>
            <a:endParaRPr lang="fr-FR" sz="6000" dirty="0">
              <a:latin typeface="French Script MT" panose="03020402040607040605" pitchFamily="66" charset="0"/>
            </a:endParaRPr>
          </a:p>
          <a:p>
            <a:endParaRPr lang="fr-FR" sz="6000" dirty="0">
              <a:latin typeface="French Script MT" panose="03020402040607040605" pitchFamily="66" charset="0"/>
            </a:endParaRPr>
          </a:p>
        </p:txBody>
      </p:sp>
    </p:spTree>
    <p:extLst>
      <p:ext uri="{BB962C8B-B14F-4D97-AF65-F5344CB8AC3E}">
        <p14:creationId xmlns:p14="http://schemas.microsoft.com/office/powerpoint/2010/main" val="206926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FE8FD8-9DF6-663F-5F63-AFAFB6C23A0C}"/>
              </a:ext>
            </a:extLst>
          </p:cNvPr>
          <p:cNvSpPr>
            <a:spLocks noGrp="1"/>
          </p:cNvSpPr>
          <p:nvPr>
            <p:ph type="ctrTitle"/>
          </p:nvPr>
        </p:nvSpPr>
        <p:spPr>
          <a:xfrm>
            <a:off x="1516905" y="2038350"/>
            <a:ext cx="8825658" cy="3329581"/>
          </a:xfrm>
        </p:spPr>
        <p:txBody>
          <a:bodyPr anchor="ctr"/>
          <a:lstStyle/>
          <a:p>
            <a:r>
              <a:rPr lang="fr-FR" sz="6000" dirty="0">
                <a:latin typeface="French Script MT" panose="03020402040607040605" pitchFamily="66" charset="0"/>
              </a:rPr>
              <a:t>Comment j’étais avant de connaitre le    </a:t>
            </a:r>
            <a:br>
              <a:rPr lang="fr-FR" sz="6000" dirty="0">
                <a:latin typeface="French Script MT" panose="03020402040607040605" pitchFamily="66" charset="0"/>
              </a:rPr>
            </a:br>
            <a:r>
              <a:rPr lang="fr-FR" sz="6000" dirty="0">
                <a:latin typeface="French Script MT" panose="03020402040607040605" pitchFamily="66" charset="0"/>
              </a:rPr>
              <a:t>               programme?</a:t>
            </a:r>
          </a:p>
        </p:txBody>
      </p:sp>
    </p:spTree>
    <p:extLst>
      <p:ext uri="{BB962C8B-B14F-4D97-AF65-F5344CB8AC3E}">
        <p14:creationId xmlns:p14="http://schemas.microsoft.com/office/powerpoint/2010/main" val="1128270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5EE58-A74A-FFA2-1147-106B55953826}"/>
              </a:ext>
            </a:extLst>
          </p:cNvPr>
          <p:cNvSpPr>
            <a:spLocks noGrp="1"/>
          </p:cNvSpPr>
          <p:nvPr>
            <p:ph type="title"/>
          </p:nvPr>
        </p:nvSpPr>
        <p:spPr>
          <a:xfrm>
            <a:off x="1237782" y="2260003"/>
            <a:ext cx="9404723" cy="1400530"/>
          </a:xfrm>
        </p:spPr>
        <p:txBody>
          <a:bodyPr anchor="ctr"/>
          <a:lstStyle/>
          <a:p>
            <a:r>
              <a:rPr lang="fr-FR" sz="6000" dirty="0">
                <a:latin typeface="French Script MT" panose="03020402040607040605" pitchFamily="66" charset="0"/>
              </a:rPr>
              <a:t>       Comment je suis aujourd’hui?</a:t>
            </a:r>
          </a:p>
        </p:txBody>
      </p:sp>
    </p:spTree>
    <p:extLst>
      <p:ext uri="{BB962C8B-B14F-4D97-AF65-F5344CB8AC3E}">
        <p14:creationId xmlns:p14="http://schemas.microsoft.com/office/powerpoint/2010/main" val="51927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477FD6-09FD-0CD9-68D7-63815803D350}"/>
              </a:ext>
            </a:extLst>
          </p:cNvPr>
          <p:cNvSpPr>
            <a:spLocks noGrp="1"/>
          </p:cNvSpPr>
          <p:nvPr>
            <p:ph type="title"/>
          </p:nvPr>
        </p:nvSpPr>
        <p:spPr>
          <a:xfrm>
            <a:off x="1657330" y="2728735"/>
            <a:ext cx="9404723" cy="1400530"/>
          </a:xfrm>
        </p:spPr>
        <p:txBody>
          <a:bodyPr anchor="ctr"/>
          <a:lstStyle/>
          <a:p>
            <a:r>
              <a:rPr lang="fr-FR" sz="6000" dirty="0">
                <a:latin typeface="French Script MT" panose="03020402040607040605" pitchFamily="66" charset="0"/>
              </a:rPr>
              <a:t>     Quel est le seul but d’ Al-Anon?</a:t>
            </a:r>
          </a:p>
        </p:txBody>
      </p:sp>
    </p:spTree>
    <p:extLst>
      <p:ext uri="{BB962C8B-B14F-4D97-AF65-F5344CB8AC3E}">
        <p14:creationId xmlns:p14="http://schemas.microsoft.com/office/powerpoint/2010/main" val="339609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4A865D-3C31-59BB-56AD-B64AD510E806}"/>
              </a:ext>
            </a:extLst>
          </p:cNvPr>
          <p:cNvSpPr>
            <a:spLocks noGrp="1"/>
          </p:cNvSpPr>
          <p:nvPr>
            <p:ph type="ctrTitle"/>
          </p:nvPr>
        </p:nvSpPr>
        <p:spPr>
          <a:xfrm>
            <a:off x="1154955" y="301752"/>
            <a:ext cx="10049493" cy="3329581"/>
          </a:xfrm>
        </p:spPr>
        <p:txBody>
          <a:bodyPr/>
          <a:lstStyle/>
          <a:p>
            <a:r>
              <a:rPr lang="fr-FR" dirty="0"/>
              <a:t>  </a:t>
            </a:r>
            <a:r>
              <a:rPr lang="fr-FR" sz="8800" dirty="0">
                <a:latin typeface="French Script MT" panose="03020402040607040605" pitchFamily="66" charset="0"/>
              </a:rPr>
              <a:t>Structure Al-Anon  France</a:t>
            </a:r>
          </a:p>
        </p:txBody>
      </p:sp>
    </p:spTree>
    <p:extLst>
      <p:ext uri="{BB962C8B-B14F-4D97-AF65-F5344CB8AC3E}">
        <p14:creationId xmlns:p14="http://schemas.microsoft.com/office/powerpoint/2010/main" val="327439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9BF051F-353B-AFCD-9A13-FF271DDE17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704641" y="-1812275"/>
            <a:ext cx="6048260" cy="10532126"/>
          </a:xfrm>
          <a:prstGeom prst="rect">
            <a:avLst/>
          </a:prstGeom>
        </p:spPr>
      </p:pic>
    </p:spTree>
    <p:extLst>
      <p:ext uri="{BB962C8B-B14F-4D97-AF65-F5344CB8AC3E}">
        <p14:creationId xmlns:p14="http://schemas.microsoft.com/office/powerpoint/2010/main" val="526992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9059620-40B2-B464-60D1-4428ACAEC323}"/>
              </a:ext>
            </a:extLst>
          </p:cNvPr>
          <p:cNvPicPr>
            <a:picLocks noChangeAspect="1"/>
          </p:cNvPicPr>
          <p:nvPr/>
        </p:nvPicPr>
        <p:blipFill>
          <a:blip r:embed="rId2">
            <a:extLst>
              <a:ext uri="{28A0092B-C50C-407E-A947-70E740481C1C}">
                <a14:useLocalDpi xmlns:a14="http://schemas.microsoft.com/office/drawing/2010/main" val="0"/>
              </a:ext>
            </a:extLst>
          </a:blip>
          <a:srcRect b="6285"/>
          <a:stretch>
            <a:fillRect/>
          </a:stretch>
        </p:blipFill>
        <p:spPr>
          <a:xfrm rot="5400000">
            <a:off x="2660960" y="-1961149"/>
            <a:ext cx="6633412" cy="11004885"/>
          </a:xfrm>
          <a:prstGeom prst="rect">
            <a:avLst/>
          </a:prstGeom>
        </p:spPr>
      </p:pic>
    </p:spTree>
    <p:extLst>
      <p:ext uri="{BB962C8B-B14F-4D97-AF65-F5344CB8AC3E}">
        <p14:creationId xmlns:p14="http://schemas.microsoft.com/office/powerpoint/2010/main" val="382953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45" name="Organigramme : Connecteur 44">
            <a:extLst>
              <a:ext uri="{FF2B5EF4-FFF2-40B4-BE49-F238E27FC236}">
                <a16:creationId xmlns:a16="http://schemas.microsoft.com/office/drawing/2014/main" id="{FB2B2E35-BA23-332E-60EC-703A2CE4D7E3}"/>
              </a:ext>
            </a:extLst>
          </p:cNvPr>
          <p:cNvSpPr/>
          <p:nvPr/>
        </p:nvSpPr>
        <p:spPr>
          <a:xfrm>
            <a:off x="1455227" y="2122447"/>
            <a:ext cx="457200" cy="457200"/>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6" name="Organigramme : Connecteur 45">
            <a:extLst>
              <a:ext uri="{FF2B5EF4-FFF2-40B4-BE49-F238E27FC236}">
                <a16:creationId xmlns:a16="http://schemas.microsoft.com/office/drawing/2014/main" id="{F257C1DC-7041-78AA-74A4-C7F947505A60}"/>
              </a:ext>
            </a:extLst>
          </p:cNvPr>
          <p:cNvSpPr/>
          <p:nvPr/>
        </p:nvSpPr>
        <p:spPr>
          <a:xfrm>
            <a:off x="827426" y="2128208"/>
            <a:ext cx="535640" cy="457200"/>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7" name="Organigramme : Connecteur 46">
            <a:extLst>
              <a:ext uri="{FF2B5EF4-FFF2-40B4-BE49-F238E27FC236}">
                <a16:creationId xmlns:a16="http://schemas.microsoft.com/office/drawing/2014/main" id="{B5538A36-2C91-49BB-7D5C-4889DB215396}"/>
              </a:ext>
            </a:extLst>
          </p:cNvPr>
          <p:cNvSpPr/>
          <p:nvPr/>
        </p:nvSpPr>
        <p:spPr>
          <a:xfrm>
            <a:off x="2036567" y="2100813"/>
            <a:ext cx="457200" cy="457200"/>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8" name="Organigramme : Connecteur 47">
            <a:extLst>
              <a:ext uri="{FF2B5EF4-FFF2-40B4-BE49-F238E27FC236}">
                <a16:creationId xmlns:a16="http://schemas.microsoft.com/office/drawing/2014/main" id="{F3E4B142-8189-8FDB-7012-7234B06A3C5C}"/>
              </a:ext>
            </a:extLst>
          </p:cNvPr>
          <p:cNvSpPr/>
          <p:nvPr/>
        </p:nvSpPr>
        <p:spPr>
          <a:xfrm>
            <a:off x="2676291" y="2122447"/>
            <a:ext cx="457200"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9" name="Organigramme : Connecteur 48">
            <a:extLst>
              <a:ext uri="{FF2B5EF4-FFF2-40B4-BE49-F238E27FC236}">
                <a16:creationId xmlns:a16="http://schemas.microsoft.com/office/drawing/2014/main" id="{23FD9DA4-C935-01BA-B4AA-9FA97B7FC269}"/>
              </a:ext>
            </a:extLst>
          </p:cNvPr>
          <p:cNvSpPr/>
          <p:nvPr/>
        </p:nvSpPr>
        <p:spPr>
          <a:xfrm>
            <a:off x="3352797" y="2122447"/>
            <a:ext cx="457200"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0" name="Organigramme : Connecteur 49">
            <a:extLst>
              <a:ext uri="{FF2B5EF4-FFF2-40B4-BE49-F238E27FC236}">
                <a16:creationId xmlns:a16="http://schemas.microsoft.com/office/drawing/2014/main" id="{9B0C11D5-BB7D-66A8-2547-47F214585F23}"/>
              </a:ext>
            </a:extLst>
          </p:cNvPr>
          <p:cNvSpPr/>
          <p:nvPr/>
        </p:nvSpPr>
        <p:spPr>
          <a:xfrm>
            <a:off x="3984699" y="2122447"/>
            <a:ext cx="457200"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1" name="Organigramme : Connecteur 50">
            <a:extLst>
              <a:ext uri="{FF2B5EF4-FFF2-40B4-BE49-F238E27FC236}">
                <a16:creationId xmlns:a16="http://schemas.microsoft.com/office/drawing/2014/main" id="{CF9288A6-C2B5-882A-A2C5-1C979462F9C2}"/>
              </a:ext>
            </a:extLst>
          </p:cNvPr>
          <p:cNvSpPr/>
          <p:nvPr/>
        </p:nvSpPr>
        <p:spPr>
          <a:xfrm>
            <a:off x="4616601" y="2122447"/>
            <a:ext cx="457200"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2" name="Organigramme : Connecteur 51">
            <a:extLst>
              <a:ext uri="{FF2B5EF4-FFF2-40B4-BE49-F238E27FC236}">
                <a16:creationId xmlns:a16="http://schemas.microsoft.com/office/drawing/2014/main" id="{5A645B4A-DADF-E7F7-C334-5FA653F35A62}"/>
              </a:ext>
            </a:extLst>
          </p:cNvPr>
          <p:cNvSpPr/>
          <p:nvPr/>
        </p:nvSpPr>
        <p:spPr>
          <a:xfrm>
            <a:off x="5248503" y="2122447"/>
            <a:ext cx="457200"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3" name="Organigramme : Connecteur 52">
            <a:extLst>
              <a:ext uri="{FF2B5EF4-FFF2-40B4-BE49-F238E27FC236}">
                <a16:creationId xmlns:a16="http://schemas.microsoft.com/office/drawing/2014/main" id="{A7BED4AA-784D-1E94-A97A-B9FA9B4668AA}"/>
              </a:ext>
            </a:extLst>
          </p:cNvPr>
          <p:cNvSpPr/>
          <p:nvPr/>
        </p:nvSpPr>
        <p:spPr>
          <a:xfrm>
            <a:off x="5936528" y="2100813"/>
            <a:ext cx="457200"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4" name="Organigramme : Connecteur 53">
            <a:extLst>
              <a:ext uri="{FF2B5EF4-FFF2-40B4-BE49-F238E27FC236}">
                <a16:creationId xmlns:a16="http://schemas.microsoft.com/office/drawing/2014/main" id="{5E445E20-3733-3BD9-8234-8FC0DEA1A40B}"/>
              </a:ext>
            </a:extLst>
          </p:cNvPr>
          <p:cNvSpPr/>
          <p:nvPr/>
        </p:nvSpPr>
        <p:spPr>
          <a:xfrm>
            <a:off x="6516081" y="2100813"/>
            <a:ext cx="457200" cy="45720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5" name="Organigramme : Connecteur 54">
            <a:extLst>
              <a:ext uri="{FF2B5EF4-FFF2-40B4-BE49-F238E27FC236}">
                <a16:creationId xmlns:a16="http://schemas.microsoft.com/office/drawing/2014/main" id="{6AC8504B-61E2-CE22-D9F8-C593B218D0F4}"/>
              </a:ext>
            </a:extLst>
          </p:cNvPr>
          <p:cNvSpPr/>
          <p:nvPr/>
        </p:nvSpPr>
        <p:spPr>
          <a:xfrm>
            <a:off x="7147983" y="2122447"/>
            <a:ext cx="457200" cy="45720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6" name="Organigramme : Connecteur 55">
            <a:extLst>
              <a:ext uri="{FF2B5EF4-FFF2-40B4-BE49-F238E27FC236}">
                <a16:creationId xmlns:a16="http://schemas.microsoft.com/office/drawing/2014/main" id="{C7E33186-0C91-BDA1-0E30-9E732C86F8E1}"/>
              </a:ext>
            </a:extLst>
          </p:cNvPr>
          <p:cNvSpPr/>
          <p:nvPr/>
        </p:nvSpPr>
        <p:spPr>
          <a:xfrm>
            <a:off x="7779773" y="2122447"/>
            <a:ext cx="457200"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7" name="Organigramme : Connecteur 56">
            <a:extLst>
              <a:ext uri="{FF2B5EF4-FFF2-40B4-BE49-F238E27FC236}">
                <a16:creationId xmlns:a16="http://schemas.microsoft.com/office/drawing/2014/main" id="{DB23E1AE-0551-5D55-F8BD-7C9C1ACEABB6}"/>
              </a:ext>
            </a:extLst>
          </p:cNvPr>
          <p:cNvSpPr/>
          <p:nvPr/>
        </p:nvSpPr>
        <p:spPr>
          <a:xfrm>
            <a:off x="8411563" y="2122447"/>
            <a:ext cx="457200"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8" name="Organigramme : Connecteur 57">
            <a:extLst>
              <a:ext uri="{FF2B5EF4-FFF2-40B4-BE49-F238E27FC236}">
                <a16:creationId xmlns:a16="http://schemas.microsoft.com/office/drawing/2014/main" id="{52D25A03-2F51-60B7-C31B-8B5E78E1BCD2}"/>
              </a:ext>
            </a:extLst>
          </p:cNvPr>
          <p:cNvSpPr/>
          <p:nvPr/>
        </p:nvSpPr>
        <p:spPr>
          <a:xfrm>
            <a:off x="9032492" y="2128208"/>
            <a:ext cx="457200"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59" name="Organigramme : Connecteur 58">
            <a:extLst>
              <a:ext uri="{FF2B5EF4-FFF2-40B4-BE49-F238E27FC236}">
                <a16:creationId xmlns:a16="http://schemas.microsoft.com/office/drawing/2014/main" id="{03C5DE77-CD69-52E2-4CBA-4B033565EFF8}"/>
              </a:ext>
            </a:extLst>
          </p:cNvPr>
          <p:cNvSpPr/>
          <p:nvPr/>
        </p:nvSpPr>
        <p:spPr>
          <a:xfrm>
            <a:off x="9664282" y="2138847"/>
            <a:ext cx="457200"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60" name="Organigramme : Connecteur 59">
            <a:extLst>
              <a:ext uri="{FF2B5EF4-FFF2-40B4-BE49-F238E27FC236}">
                <a16:creationId xmlns:a16="http://schemas.microsoft.com/office/drawing/2014/main" id="{9A44031E-6DB6-37FE-0A11-E4C556AE1C51}"/>
              </a:ext>
            </a:extLst>
          </p:cNvPr>
          <p:cNvSpPr/>
          <p:nvPr/>
        </p:nvSpPr>
        <p:spPr>
          <a:xfrm>
            <a:off x="10253556" y="2117332"/>
            <a:ext cx="457200"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1" name="Ellipse 140">
            <a:extLst>
              <a:ext uri="{FF2B5EF4-FFF2-40B4-BE49-F238E27FC236}">
                <a16:creationId xmlns:a16="http://schemas.microsoft.com/office/drawing/2014/main" id="{E1956DFB-BB9E-7A49-CAA9-96775B941C39}"/>
              </a:ext>
            </a:extLst>
          </p:cNvPr>
          <p:cNvSpPr/>
          <p:nvPr/>
        </p:nvSpPr>
        <p:spPr>
          <a:xfrm>
            <a:off x="1455228" y="225911"/>
            <a:ext cx="9413244" cy="1800617"/>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fr-FR" dirty="0">
              <a:ln w="0"/>
              <a:solidFill>
                <a:schemeClr val="bg2">
                  <a:lumMod val="20000"/>
                  <a:lumOff val="80000"/>
                </a:schemeClr>
              </a:solidFill>
            </a:endParaRPr>
          </a:p>
        </p:txBody>
      </p:sp>
      <p:sp>
        <p:nvSpPr>
          <p:cNvPr id="142" name="ZoneTexte 141">
            <a:extLst>
              <a:ext uri="{FF2B5EF4-FFF2-40B4-BE49-F238E27FC236}">
                <a16:creationId xmlns:a16="http://schemas.microsoft.com/office/drawing/2014/main" id="{55DD3694-F6BB-3C3F-8D73-09C9F7F20D74}"/>
              </a:ext>
            </a:extLst>
          </p:cNvPr>
          <p:cNvSpPr txBox="1"/>
          <p:nvPr/>
        </p:nvSpPr>
        <p:spPr>
          <a:xfrm>
            <a:off x="974802" y="432388"/>
            <a:ext cx="10242396" cy="1938992"/>
          </a:xfrm>
          <a:prstGeom prst="rect">
            <a:avLst/>
          </a:prstGeom>
          <a:noFill/>
        </p:spPr>
        <p:txBody>
          <a:bodyPr wrap="square" rtlCol="0" anchor="b">
            <a:spAutoFit/>
          </a:bodyPr>
          <a:lstStyle/>
          <a:p>
            <a:r>
              <a:rPr lang="fr-FR" sz="6000" dirty="0">
                <a:latin typeface="French Script MT" panose="03020402040607040605" pitchFamily="66" charset="0"/>
              </a:rPr>
              <a:t>    134 groupes dans la structure en France:</a:t>
            </a:r>
          </a:p>
          <a:p>
            <a:r>
              <a:rPr lang="fr-FR" sz="6000" dirty="0">
                <a:latin typeface="French Script MT" panose="03020402040607040605" pitchFamily="66" charset="0"/>
              </a:rPr>
              <a:t>       </a:t>
            </a:r>
          </a:p>
        </p:txBody>
      </p:sp>
      <p:sp>
        <p:nvSpPr>
          <p:cNvPr id="2" name="Organigramme : Connecteur 1">
            <a:extLst>
              <a:ext uri="{FF2B5EF4-FFF2-40B4-BE49-F238E27FC236}">
                <a16:creationId xmlns:a16="http://schemas.microsoft.com/office/drawing/2014/main" id="{EA9550BD-CCE0-95B9-FDA5-F16F1CBECF7B}"/>
              </a:ext>
            </a:extLst>
          </p:cNvPr>
          <p:cNvSpPr/>
          <p:nvPr/>
        </p:nvSpPr>
        <p:spPr>
          <a:xfrm>
            <a:off x="1455944" y="2674433"/>
            <a:ext cx="429904" cy="457200"/>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 name="Organigramme : Connecteur 2">
            <a:extLst>
              <a:ext uri="{FF2B5EF4-FFF2-40B4-BE49-F238E27FC236}">
                <a16:creationId xmlns:a16="http://schemas.microsoft.com/office/drawing/2014/main" id="{058E9655-D214-19FF-72A4-F5AB55D9AFD8}"/>
              </a:ext>
            </a:extLst>
          </p:cNvPr>
          <p:cNvSpPr/>
          <p:nvPr/>
        </p:nvSpPr>
        <p:spPr>
          <a:xfrm>
            <a:off x="827426" y="2724003"/>
            <a:ext cx="503661" cy="457200"/>
          </a:xfrm>
          <a:prstGeom prst="flowChartConnector">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 name="Organigramme : Connecteur 3">
            <a:extLst>
              <a:ext uri="{FF2B5EF4-FFF2-40B4-BE49-F238E27FC236}">
                <a16:creationId xmlns:a16="http://schemas.microsoft.com/office/drawing/2014/main" id="{AFF0E708-9BC1-112F-2630-0B3BBA8604B4}"/>
              </a:ext>
            </a:extLst>
          </p:cNvPr>
          <p:cNvSpPr/>
          <p:nvPr/>
        </p:nvSpPr>
        <p:spPr>
          <a:xfrm>
            <a:off x="2037284" y="2724003"/>
            <a:ext cx="429904" cy="439062"/>
          </a:xfrm>
          <a:prstGeom prst="flowChartConnector">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3" name="Organigramme : Connecteur 12">
            <a:extLst>
              <a:ext uri="{FF2B5EF4-FFF2-40B4-BE49-F238E27FC236}">
                <a16:creationId xmlns:a16="http://schemas.microsoft.com/office/drawing/2014/main" id="{F6258DA7-A185-D8A0-CF37-107AA0689C9D}"/>
              </a:ext>
            </a:extLst>
          </p:cNvPr>
          <p:cNvSpPr/>
          <p:nvPr/>
        </p:nvSpPr>
        <p:spPr>
          <a:xfrm>
            <a:off x="2677008" y="2674433"/>
            <a:ext cx="429904" cy="457200"/>
          </a:xfrm>
          <a:prstGeom prst="flowChartConnecto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 name="Organigramme : Connecteur 13">
            <a:extLst>
              <a:ext uri="{FF2B5EF4-FFF2-40B4-BE49-F238E27FC236}">
                <a16:creationId xmlns:a16="http://schemas.microsoft.com/office/drawing/2014/main" id="{A07CEE91-E878-89DE-9774-E4F8DF329A55}"/>
              </a:ext>
            </a:extLst>
          </p:cNvPr>
          <p:cNvSpPr/>
          <p:nvPr/>
        </p:nvSpPr>
        <p:spPr>
          <a:xfrm>
            <a:off x="3353514" y="2674433"/>
            <a:ext cx="429904"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5" name="Organigramme : Connecteur 14">
            <a:extLst>
              <a:ext uri="{FF2B5EF4-FFF2-40B4-BE49-F238E27FC236}">
                <a16:creationId xmlns:a16="http://schemas.microsoft.com/office/drawing/2014/main" id="{BC512B4A-892F-C923-E2BE-45F487A39556}"/>
              </a:ext>
            </a:extLst>
          </p:cNvPr>
          <p:cNvSpPr/>
          <p:nvPr/>
        </p:nvSpPr>
        <p:spPr>
          <a:xfrm>
            <a:off x="3985416" y="2674433"/>
            <a:ext cx="429904"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6" name="Organigramme : Connecteur 15">
            <a:extLst>
              <a:ext uri="{FF2B5EF4-FFF2-40B4-BE49-F238E27FC236}">
                <a16:creationId xmlns:a16="http://schemas.microsoft.com/office/drawing/2014/main" id="{7D37592B-D33A-D5D5-2C27-E12123D8A890}"/>
              </a:ext>
            </a:extLst>
          </p:cNvPr>
          <p:cNvSpPr/>
          <p:nvPr/>
        </p:nvSpPr>
        <p:spPr>
          <a:xfrm>
            <a:off x="4617318" y="2674433"/>
            <a:ext cx="429904" cy="457200"/>
          </a:xfrm>
          <a:prstGeom prst="flowChartConnector">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7" name="Organigramme : Connecteur 16">
            <a:extLst>
              <a:ext uri="{FF2B5EF4-FFF2-40B4-BE49-F238E27FC236}">
                <a16:creationId xmlns:a16="http://schemas.microsoft.com/office/drawing/2014/main" id="{20C12623-CAFE-7CB8-563F-D12DFFDF8097}"/>
              </a:ext>
            </a:extLst>
          </p:cNvPr>
          <p:cNvSpPr/>
          <p:nvPr/>
        </p:nvSpPr>
        <p:spPr>
          <a:xfrm>
            <a:off x="5269619" y="2724003"/>
            <a:ext cx="429904" cy="457200"/>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8" name="Organigramme : Connecteur 17">
            <a:extLst>
              <a:ext uri="{FF2B5EF4-FFF2-40B4-BE49-F238E27FC236}">
                <a16:creationId xmlns:a16="http://schemas.microsoft.com/office/drawing/2014/main" id="{B0F38974-BBF5-06AC-067D-FA41B7B074D6}"/>
              </a:ext>
            </a:extLst>
          </p:cNvPr>
          <p:cNvSpPr/>
          <p:nvPr/>
        </p:nvSpPr>
        <p:spPr>
          <a:xfrm>
            <a:off x="5946125" y="2714798"/>
            <a:ext cx="429904" cy="457200"/>
          </a:xfrm>
          <a:prstGeom prst="flowChartConnector">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9" name="Organigramme : Connecteur 18">
            <a:extLst>
              <a:ext uri="{FF2B5EF4-FFF2-40B4-BE49-F238E27FC236}">
                <a16:creationId xmlns:a16="http://schemas.microsoft.com/office/drawing/2014/main" id="{EA8E2C6B-D3A5-35EA-C1E6-264B6C7FD301}"/>
              </a:ext>
            </a:extLst>
          </p:cNvPr>
          <p:cNvSpPr/>
          <p:nvPr/>
        </p:nvSpPr>
        <p:spPr>
          <a:xfrm>
            <a:off x="6553822" y="2709048"/>
            <a:ext cx="429904" cy="45720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0" name="Organigramme : Connecteur 19">
            <a:extLst>
              <a:ext uri="{FF2B5EF4-FFF2-40B4-BE49-F238E27FC236}">
                <a16:creationId xmlns:a16="http://schemas.microsoft.com/office/drawing/2014/main" id="{52671976-6EAF-4329-2F1B-315C89406899}"/>
              </a:ext>
            </a:extLst>
          </p:cNvPr>
          <p:cNvSpPr/>
          <p:nvPr/>
        </p:nvSpPr>
        <p:spPr>
          <a:xfrm>
            <a:off x="7161519" y="2683540"/>
            <a:ext cx="429904" cy="457200"/>
          </a:xfrm>
          <a:prstGeom prst="flowChartConnector">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3" name="Organigramme : Connecteur 142">
            <a:extLst>
              <a:ext uri="{FF2B5EF4-FFF2-40B4-BE49-F238E27FC236}">
                <a16:creationId xmlns:a16="http://schemas.microsoft.com/office/drawing/2014/main" id="{191CD1B9-0DCF-3811-D6E5-D3818845FA16}"/>
              </a:ext>
            </a:extLst>
          </p:cNvPr>
          <p:cNvSpPr/>
          <p:nvPr/>
        </p:nvSpPr>
        <p:spPr>
          <a:xfrm>
            <a:off x="7793421" y="2674433"/>
            <a:ext cx="429904"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4" name="Organigramme : Connecteur 143">
            <a:extLst>
              <a:ext uri="{FF2B5EF4-FFF2-40B4-BE49-F238E27FC236}">
                <a16:creationId xmlns:a16="http://schemas.microsoft.com/office/drawing/2014/main" id="{F5E33080-C7A1-795A-B163-9771E33B13A8}"/>
              </a:ext>
            </a:extLst>
          </p:cNvPr>
          <p:cNvSpPr/>
          <p:nvPr/>
        </p:nvSpPr>
        <p:spPr>
          <a:xfrm>
            <a:off x="8425211" y="2674433"/>
            <a:ext cx="429904"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5" name="Organigramme : Connecteur 144">
            <a:extLst>
              <a:ext uri="{FF2B5EF4-FFF2-40B4-BE49-F238E27FC236}">
                <a16:creationId xmlns:a16="http://schemas.microsoft.com/office/drawing/2014/main" id="{1ED35A7A-3F22-CE86-E8D8-91FFABC67E5B}"/>
              </a:ext>
            </a:extLst>
          </p:cNvPr>
          <p:cNvSpPr/>
          <p:nvPr/>
        </p:nvSpPr>
        <p:spPr>
          <a:xfrm>
            <a:off x="9046140" y="2705866"/>
            <a:ext cx="429904"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6" name="Organigramme : Connecteur 145">
            <a:extLst>
              <a:ext uri="{FF2B5EF4-FFF2-40B4-BE49-F238E27FC236}">
                <a16:creationId xmlns:a16="http://schemas.microsoft.com/office/drawing/2014/main" id="{018C388A-B4E8-D79B-A86C-29FDE1DC64FE}"/>
              </a:ext>
            </a:extLst>
          </p:cNvPr>
          <p:cNvSpPr/>
          <p:nvPr/>
        </p:nvSpPr>
        <p:spPr>
          <a:xfrm>
            <a:off x="9677930" y="2674433"/>
            <a:ext cx="429904"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47" name="Organigramme : Connecteur 146">
            <a:extLst>
              <a:ext uri="{FF2B5EF4-FFF2-40B4-BE49-F238E27FC236}">
                <a16:creationId xmlns:a16="http://schemas.microsoft.com/office/drawing/2014/main" id="{3537A23E-48B3-9AFF-E9FB-101C515463D1}"/>
              </a:ext>
            </a:extLst>
          </p:cNvPr>
          <p:cNvSpPr/>
          <p:nvPr/>
        </p:nvSpPr>
        <p:spPr>
          <a:xfrm>
            <a:off x="10285739" y="2674433"/>
            <a:ext cx="503661" cy="457200"/>
          </a:xfrm>
          <a:prstGeom prst="flowChartConnector">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pic>
        <p:nvPicPr>
          <p:cNvPr id="151" name="Image 150">
            <a:extLst>
              <a:ext uri="{FF2B5EF4-FFF2-40B4-BE49-F238E27FC236}">
                <a16:creationId xmlns:a16="http://schemas.microsoft.com/office/drawing/2014/main" id="{4C0C0781-877D-20FB-F5B8-AF852C218FBF}"/>
              </a:ext>
            </a:extLst>
          </p:cNvPr>
          <p:cNvPicPr>
            <a:picLocks noChangeAspect="1"/>
          </p:cNvPicPr>
          <p:nvPr/>
        </p:nvPicPr>
        <p:blipFill>
          <a:blip r:embed="rId3"/>
          <a:stretch>
            <a:fillRect/>
          </a:stretch>
        </p:blipFill>
        <p:spPr>
          <a:xfrm>
            <a:off x="803287" y="4518517"/>
            <a:ext cx="9986113" cy="2322777"/>
          </a:xfrm>
          <a:prstGeom prst="rect">
            <a:avLst/>
          </a:prstGeom>
        </p:spPr>
      </p:pic>
      <p:sp>
        <p:nvSpPr>
          <p:cNvPr id="5" name="Ellipse 4">
            <a:extLst>
              <a:ext uri="{FF2B5EF4-FFF2-40B4-BE49-F238E27FC236}">
                <a16:creationId xmlns:a16="http://schemas.microsoft.com/office/drawing/2014/main" id="{8929D500-6924-58CF-EE1E-087B502019BD}"/>
              </a:ext>
            </a:extLst>
          </p:cNvPr>
          <p:cNvSpPr/>
          <p:nvPr/>
        </p:nvSpPr>
        <p:spPr>
          <a:xfrm>
            <a:off x="10856899" y="5711691"/>
            <a:ext cx="457200" cy="457200"/>
          </a:xfrm>
          <a:prstGeom prst="ellipse">
            <a:avLst/>
          </a:prstGeom>
          <a:solidFill>
            <a:schemeClr val="accent1"/>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fr-FR" sz="1200" dirty="0"/>
              <a:t>RG</a:t>
            </a:r>
          </a:p>
        </p:txBody>
      </p:sp>
      <p:sp>
        <p:nvSpPr>
          <p:cNvPr id="6" name="Organigramme : Connecteur 5">
            <a:extLst>
              <a:ext uri="{FF2B5EF4-FFF2-40B4-BE49-F238E27FC236}">
                <a16:creationId xmlns:a16="http://schemas.microsoft.com/office/drawing/2014/main" id="{46D7B91D-6908-884F-55DB-8D9C91AC4397}"/>
              </a:ext>
            </a:extLst>
          </p:cNvPr>
          <p:cNvSpPr/>
          <p:nvPr/>
        </p:nvSpPr>
        <p:spPr>
          <a:xfrm>
            <a:off x="10856899" y="6283875"/>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7" name="Organigramme : Connecteur 6">
            <a:extLst>
              <a:ext uri="{FF2B5EF4-FFF2-40B4-BE49-F238E27FC236}">
                <a16:creationId xmlns:a16="http://schemas.microsoft.com/office/drawing/2014/main" id="{2C923613-E62B-DF4A-BA35-87F4DD25975F}"/>
              </a:ext>
            </a:extLst>
          </p:cNvPr>
          <p:cNvSpPr/>
          <p:nvPr/>
        </p:nvSpPr>
        <p:spPr>
          <a:xfrm>
            <a:off x="10842830" y="3282883"/>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8" name="Organigramme : Connecteur 7">
            <a:extLst>
              <a:ext uri="{FF2B5EF4-FFF2-40B4-BE49-F238E27FC236}">
                <a16:creationId xmlns:a16="http://schemas.microsoft.com/office/drawing/2014/main" id="{CC47ED22-549F-FCCE-7D7A-B80DDDB64465}"/>
              </a:ext>
            </a:extLst>
          </p:cNvPr>
          <p:cNvSpPr/>
          <p:nvPr/>
        </p:nvSpPr>
        <p:spPr>
          <a:xfrm>
            <a:off x="10856899" y="3901979"/>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9" name="Organigramme : Connecteur 8">
            <a:extLst>
              <a:ext uri="{FF2B5EF4-FFF2-40B4-BE49-F238E27FC236}">
                <a16:creationId xmlns:a16="http://schemas.microsoft.com/office/drawing/2014/main" id="{D6E17C62-0EAE-AA39-9ED5-96EF9386CC0A}"/>
              </a:ext>
            </a:extLst>
          </p:cNvPr>
          <p:cNvSpPr/>
          <p:nvPr/>
        </p:nvSpPr>
        <p:spPr>
          <a:xfrm>
            <a:off x="10868471" y="4474163"/>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0" name="Organigramme : Connecteur 9">
            <a:extLst>
              <a:ext uri="{FF2B5EF4-FFF2-40B4-BE49-F238E27FC236}">
                <a16:creationId xmlns:a16="http://schemas.microsoft.com/office/drawing/2014/main" id="{130CCEC1-FD0C-155A-477C-219F5195A0E4}"/>
              </a:ext>
            </a:extLst>
          </p:cNvPr>
          <p:cNvSpPr/>
          <p:nvPr/>
        </p:nvSpPr>
        <p:spPr>
          <a:xfrm>
            <a:off x="10839860" y="5092927"/>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1" name="Organigramme : Connecteur 10">
            <a:extLst>
              <a:ext uri="{FF2B5EF4-FFF2-40B4-BE49-F238E27FC236}">
                <a16:creationId xmlns:a16="http://schemas.microsoft.com/office/drawing/2014/main" id="{2BB0A08F-413D-C937-08FB-40F94D2F7168}"/>
              </a:ext>
            </a:extLst>
          </p:cNvPr>
          <p:cNvSpPr/>
          <p:nvPr/>
        </p:nvSpPr>
        <p:spPr>
          <a:xfrm>
            <a:off x="859405" y="3367875"/>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2" name="Organigramme : Connecteur 11">
            <a:extLst>
              <a:ext uri="{FF2B5EF4-FFF2-40B4-BE49-F238E27FC236}">
                <a16:creationId xmlns:a16="http://schemas.microsoft.com/office/drawing/2014/main" id="{E2BD0586-5CB6-8A0F-3DE3-3AC6C150D15A}"/>
              </a:ext>
            </a:extLst>
          </p:cNvPr>
          <p:cNvSpPr/>
          <p:nvPr/>
        </p:nvSpPr>
        <p:spPr>
          <a:xfrm>
            <a:off x="1431996" y="3348048"/>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1" name="Organigramme : Connecteur 20">
            <a:extLst>
              <a:ext uri="{FF2B5EF4-FFF2-40B4-BE49-F238E27FC236}">
                <a16:creationId xmlns:a16="http://schemas.microsoft.com/office/drawing/2014/main" id="{4391B287-DF77-C64B-2A4E-574B47396AC6}"/>
              </a:ext>
            </a:extLst>
          </p:cNvPr>
          <p:cNvSpPr/>
          <p:nvPr/>
        </p:nvSpPr>
        <p:spPr>
          <a:xfrm>
            <a:off x="2013336" y="3371021"/>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2" name="Organigramme : Connecteur 21">
            <a:extLst>
              <a:ext uri="{FF2B5EF4-FFF2-40B4-BE49-F238E27FC236}">
                <a16:creationId xmlns:a16="http://schemas.microsoft.com/office/drawing/2014/main" id="{329AA1A0-957E-88E2-F2BB-1566632B71F3}"/>
              </a:ext>
            </a:extLst>
          </p:cNvPr>
          <p:cNvSpPr/>
          <p:nvPr/>
        </p:nvSpPr>
        <p:spPr>
          <a:xfrm>
            <a:off x="2657973" y="3348048"/>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3" name="Organigramme : Connecteur 22">
            <a:extLst>
              <a:ext uri="{FF2B5EF4-FFF2-40B4-BE49-F238E27FC236}">
                <a16:creationId xmlns:a16="http://schemas.microsoft.com/office/drawing/2014/main" id="{0BA20926-CA20-203F-3D5E-BB9146FEAFF5}"/>
              </a:ext>
            </a:extLst>
          </p:cNvPr>
          <p:cNvSpPr/>
          <p:nvPr/>
        </p:nvSpPr>
        <p:spPr>
          <a:xfrm>
            <a:off x="3306336" y="3346817"/>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4" name="Organigramme : Connecteur 23">
            <a:extLst>
              <a:ext uri="{FF2B5EF4-FFF2-40B4-BE49-F238E27FC236}">
                <a16:creationId xmlns:a16="http://schemas.microsoft.com/office/drawing/2014/main" id="{6BE541EC-87A3-83E4-588D-310B587AC021}"/>
              </a:ext>
            </a:extLst>
          </p:cNvPr>
          <p:cNvSpPr/>
          <p:nvPr/>
        </p:nvSpPr>
        <p:spPr>
          <a:xfrm>
            <a:off x="843415" y="3904390"/>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5" name="Organigramme : Connecteur 24">
            <a:extLst>
              <a:ext uri="{FF2B5EF4-FFF2-40B4-BE49-F238E27FC236}">
                <a16:creationId xmlns:a16="http://schemas.microsoft.com/office/drawing/2014/main" id="{A8315DFA-24FB-1363-1CF8-B01B6D27876A}"/>
              </a:ext>
            </a:extLst>
          </p:cNvPr>
          <p:cNvSpPr/>
          <p:nvPr/>
        </p:nvSpPr>
        <p:spPr>
          <a:xfrm>
            <a:off x="1460860" y="3908917"/>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6" name="Organigramme : Connecteur 25">
            <a:extLst>
              <a:ext uri="{FF2B5EF4-FFF2-40B4-BE49-F238E27FC236}">
                <a16:creationId xmlns:a16="http://schemas.microsoft.com/office/drawing/2014/main" id="{6CCDC2CA-A0F3-B84F-22C4-D27F05FD2CAD}"/>
              </a:ext>
            </a:extLst>
          </p:cNvPr>
          <p:cNvSpPr/>
          <p:nvPr/>
        </p:nvSpPr>
        <p:spPr>
          <a:xfrm>
            <a:off x="2061970" y="3908917"/>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7" name="Organigramme : Connecteur 26">
            <a:extLst>
              <a:ext uri="{FF2B5EF4-FFF2-40B4-BE49-F238E27FC236}">
                <a16:creationId xmlns:a16="http://schemas.microsoft.com/office/drawing/2014/main" id="{B4A1B7F8-0C88-72E7-AAA4-DF5590606731}"/>
              </a:ext>
            </a:extLst>
          </p:cNvPr>
          <p:cNvSpPr/>
          <p:nvPr/>
        </p:nvSpPr>
        <p:spPr>
          <a:xfrm>
            <a:off x="2676291" y="3916961"/>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8" name="Organigramme : Connecteur 27">
            <a:extLst>
              <a:ext uri="{FF2B5EF4-FFF2-40B4-BE49-F238E27FC236}">
                <a16:creationId xmlns:a16="http://schemas.microsoft.com/office/drawing/2014/main" id="{B8AC4508-29C0-BFEA-7595-8421936A82A2}"/>
              </a:ext>
            </a:extLst>
          </p:cNvPr>
          <p:cNvSpPr/>
          <p:nvPr/>
        </p:nvSpPr>
        <p:spPr>
          <a:xfrm>
            <a:off x="3329566" y="3897617"/>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29" name="Organigramme : Connecteur 28">
            <a:extLst>
              <a:ext uri="{FF2B5EF4-FFF2-40B4-BE49-F238E27FC236}">
                <a16:creationId xmlns:a16="http://schemas.microsoft.com/office/drawing/2014/main" id="{4CC09A03-8C1B-EA90-523E-3A840344A5CB}"/>
              </a:ext>
            </a:extLst>
          </p:cNvPr>
          <p:cNvSpPr/>
          <p:nvPr/>
        </p:nvSpPr>
        <p:spPr>
          <a:xfrm>
            <a:off x="3979658" y="3360468"/>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0" name="Organigramme : Connecteur 29">
            <a:extLst>
              <a:ext uri="{FF2B5EF4-FFF2-40B4-BE49-F238E27FC236}">
                <a16:creationId xmlns:a16="http://schemas.microsoft.com/office/drawing/2014/main" id="{1B402ED9-00DA-2320-A63A-EE1FD3ECDC9B}"/>
              </a:ext>
            </a:extLst>
          </p:cNvPr>
          <p:cNvSpPr/>
          <p:nvPr/>
        </p:nvSpPr>
        <p:spPr>
          <a:xfrm>
            <a:off x="4552249" y="3340641"/>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1" name="Organigramme : Connecteur 30">
            <a:extLst>
              <a:ext uri="{FF2B5EF4-FFF2-40B4-BE49-F238E27FC236}">
                <a16:creationId xmlns:a16="http://schemas.microsoft.com/office/drawing/2014/main" id="{5798272A-917F-0B96-F107-C57104F52354}"/>
              </a:ext>
            </a:extLst>
          </p:cNvPr>
          <p:cNvSpPr/>
          <p:nvPr/>
        </p:nvSpPr>
        <p:spPr>
          <a:xfrm>
            <a:off x="5133589" y="3363614"/>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2" name="Organigramme : Connecteur 31">
            <a:extLst>
              <a:ext uri="{FF2B5EF4-FFF2-40B4-BE49-F238E27FC236}">
                <a16:creationId xmlns:a16="http://schemas.microsoft.com/office/drawing/2014/main" id="{D43303FA-D746-B6A7-AF5F-066EC62F2637}"/>
              </a:ext>
            </a:extLst>
          </p:cNvPr>
          <p:cNvSpPr/>
          <p:nvPr/>
        </p:nvSpPr>
        <p:spPr>
          <a:xfrm>
            <a:off x="5778226" y="3340641"/>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3" name="Organigramme : Connecteur 32">
            <a:extLst>
              <a:ext uri="{FF2B5EF4-FFF2-40B4-BE49-F238E27FC236}">
                <a16:creationId xmlns:a16="http://schemas.microsoft.com/office/drawing/2014/main" id="{641536BF-CD2E-A0D1-65A6-6621A4D03E2C}"/>
              </a:ext>
            </a:extLst>
          </p:cNvPr>
          <p:cNvSpPr/>
          <p:nvPr/>
        </p:nvSpPr>
        <p:spPr>
          <a:xfrm>
            <a:off x="6426589" y="3339410"/>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4" name="Organigramme : Connecteur 33">
            <a:extLst>
              <a:ext uri="{FF2B5EF4-FFF2-40B4-BE49-F238E27FC236}">
                <a16:creationId xmlns:a16="http://schemas.microsoft.com/office/drawing/2014/main" id="{11FB9C57-1042-7388-0613-1718A7FF557E}"/>
              </a:ext>
            </a:extLst>
          </p:cNvPr>
          <p:cNvSpPr/>
          <p:nvPr/>
        </p:nvSpPr>
        <p:spPr>
          <a:xfrm>
            <a:off x="3979657" y="3897617"/>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5" name="Organigramme : Connecteur 34">
            <a:extLst>
              <a:ext uri="{FF2B5EF4-FFF2-40B4-BE49-F238E27FC236}">
                <a16:creationId xmlns:a16="http://schemas.microsoft.com/office/drawing/2014/main" id="{ECEAE697-C23C-8B4A-D0F8-8BCAA941FB78}"/>
              </a:ext>
            </a:extLst>
          </p:cNvPr>
          <p:cNvSpPr/>
          <p:nvPr/>
        </p:nvSpPr>
        <p:spPr>
          <a:xfrm>
            <a:off x="4576906" y="3921322"/>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6" name="Organigramme : Connecteur 35">
            <a:extLst>
              <a:ext uri="{FF2B5EF4-FFF2-40B4-BE49-F238E27FC236}">
                <a16:creationId xmlns:a16="http://schemas.microsoft.com/office/drawing/2014/main" id="{803F6CC2-F15F-8769-51E5-31DB59C3E997}"/>
              </a:ext>
            </a:extLst>
          </p:cNvPr>
          <p:cNvSpPr/>
          <p:nvPr/>
        </p:nvSpPr>
        <p:spPr>
          <a:xfrm>
            <a:off x="5194351" y="3919133"/>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7" name="Organigramme : Connecteur 36">
            <a:extLst>
              <a:ext uri="{FF2B5EF4-FFF2-40B4-BE49-F238E27FC236}">
                <a16:creationId xmlns:a16="http://schemas.microsoft.com/office/drawing/2014/main" id="{ACD1A056-5116-9067-FC8F-BD808B37113A}"/>
              </a:ext>
            </a:extLst>
          </p:cNvPr>
          <p:cNvSpPr/>
          <p:nvPr/>
        </p:nvSpPr>
        <p:spPr>
          <a:xfrm>
            <a:off x="5811796" y="3911569"/>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8" name="Organigramme : Connecteur 37">
            <a:extLst>
              <a:ext uri="{FF2B5EF4-FFF2-40B4-BE49-F238E27FC236}">
                <a16:creationId xmlns:a16="http://schemas.microsoft.com/office/drawing/2014/main" id="{175CF7A5-177C-C71A-B25C-4BEBDC1F3B04}"/>
              </a:ext>
            </a:extLst>
          </p:cNvPr>
          <p:cNvSpPr/>
          <p:nvPr/>
        </p:nvSpPr>
        <p:spPr>
          <a:xfrm>
            <a:off x="6426589" y="3901979"/>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39" name="Organigramme : Connecteur 38">
            <a:extLst>
              <a:ext uri="{FF2B5EF4-FFF2-40B4-BE49-F238E27FC236}">
                <a16:creationId xmlns:a16="http://schemas.microsoft.com/office/drawing/2014/main" id="{85EBDB97-11B6-F0A9-0C5E-628A5587A6E6}"/>
              </a:ext>
            </a:extLst>
          </p:cNvPr>
          <p:cNvSpPr/>
          <p:nvPr/>
        </p:nvSpPr>
        <p:spPr>
          <a:xfrm>
            <a:off x="7124640" y="3375512"/>
            <a:ext cx="503661" cy="457200"/>
          </a:xfrm>
          <a:prstGeom prst="flowChartConnector">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0" name="Organigramme : Connecteur 39">
            <a:extLst>
              <a:ext uri="{FF2B5EF4-FFF2-40B4-BE49-F238E27FC236}">
                <a16:creationId xmlns:a16="http://schemas.microsoft.com/office/drawing/2014/main" id="{32E6CF68-C32E-6CA6-D89E-230A2FFCFF7F}"/>
              </a:ext>
            </a:extLst>
          </p:cNvPr>
          <p:cNvSpPr/>
          <p:nvPr/>
        </p:nvSpPr>
        <p:spPr>
          <a:xfrm>
            <a:off x="7134280" y="3974896"/>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1" name="Organigramme : Connecteur 40">
            <a:extLst>
              <a:ext uri="{FF2B5EF4-FFF2-40B4-BE49-F238E27FC236}">
                <a16:creationId xmlns:a16="http://schemas.microsoft.com/office/drawing/2014/main" id="{66DCEB0F-F645-C796-0A2C-C34D751DEC09}"/>
              </a:ext>
            </a:extLst>
          </p:cNvPr>
          <p:cNvSpPr/>
          <p:nvPr/>
        </p:nvSpPr>
        <p:spPr>
          <a:xfrm>
            <a:off x="7787555" y="3947015"/>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2" name="Organigramme : Connecteur 41">
            <a:extLst>
              <a:ext uri="{FF2B5EF4-FFF2-40B4-BE49-F238E27FC236}">
                <a16:creationId xmlns:a16="http://schemas.microsoft.com/office/drawing/2014/main" id="{2B4B9A48-8028-6491-FF60-5C9F004B5A49}"/>
              </a:ext>
            </a:extLst>
          </p:cNvPr>
          <p:cNvSpPr/>
          <p:nvPr/>
        </p:nvSpPr>
        <p:spPr>
          <a:xfrm>
            <a:off x="8413025" y="3959637"/>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3" name="Organigramme : Connecteur 42">
            <a:extLst>
              <a:ext uri="{FF2B5EF4-FFF2-40B4-BE49-F238E27FC236}">
                <a16:creationId xmlns:a16="http://schemas.microsoft.com/office/drawing/2014/main" id="{A6810457-520E-CF7E-B877-540B009DB2C1}"/>
              </a:ext>
            </a:extLst>
          </p:cNvPr>
          <p:cNvSpPr/>
          <p:nvPr/>
        </p:nvSpPr>
        <p:spPr>
          <a:xfrm>
            <a:off x="9018789" y="3973464"/>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44" name="Organigramme : Connecteur 43">
            <a:extLst>
              <a:ext uri="{FF2B5EF4-FFF2-40B4-BE49-F238E27FC236}">
                <a16:creationId xmlns:a16="http://schemas.microsoft.com/office/drawing/2014/main" id="{5A90EADC-8120-D193-0089-8B629A186840}"/>
              </a:ext>
            </a:extLst>
          </p:cNvPr>
          <p:cNvSpPr/>
          <p:nvPr/>
        </p:nvSpPr>
        <p:spPr>
          <a:xfrm>
            <a:off x="9699963" y="3973464"/>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61" name="Organigramme : Connecteur 60">
            <a:extLst>
              <a:ext uri="{FF2B5EF4-FFF2-40B4-BE49-F238E27FC236}">
                <a16:creationId xmlns:a16="http://schemas.microsoft.com/office/drawing/2014/main" id="{0E91C8A1-6AC4-BECB-DC81-70AA4005FA36}"/>
              </a:ext>
            </a:extLst>
          </p:cNvPr>
          <p:cNvSpPr/>
          <p:nvPr/>
        </p:nvSpPr>
        <p:spPr>
          <a:xfrm>
            <a:off x="10272913" y="3953787"/>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62" name="Organigramme : Connecteur 61">
            <a:extLst>
              <a:ext uri="{FF2B5EF4-FFF2-40B4-BE49-F238E27FC236}">
                <a16:creationId xmlns:a16="http://schemas.microsoft.com/office/drawing/2014/main" id="{411592F5-10BB-CF60-661B-F94BE2AECABE}"/>
              </a:ext>
            </a:extLst>
          </p:cNvPr>
          <p:cNvSpPr/>
          <p:nvPr/>
        </p:nvSpPr>
        <p:spPr>
          <a:xfrm>
            <a:off x="7822691" y="3360238"/>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63" name="Organigramme : Connecteur 62">
            <a:extLst>
              <a:ext uri="{FF2B5EF4-FFF2-40B4-BE49-F238E27FC236}">
                <a16:creationId xmlns:a16="http://schemas.microsoft.com/office/drawing/2014/main" id="{01239492-91A7-F7D7-E9FC-10D731027A21}"/>
              </a:ext>
            </a:extLst>
          </p:cNvPr>
          <p:cNvSpPr/>
          <p:nvPr/>
        </p:nvSpPr>
        <p:spPr>
          <a:xfrm>
            <a:off x="8441787" y="3370874"/>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28" name="Organigramme : Connecteur 127">
            <a:extLst>
              <a:ext uri="{FF2B5EF4-FFF2-40B4-BE49-F238E27FC236}">
                <a16:creationId xmlns:a16="http://schemas.microsoft.com/office/drawing/2014/main" id="{98A1FF60-D8CC-C982-E65C-A9193B65ADAC}"/>
              </a:ext>
            </a:extLst>
          </p:cNvPr>
          <p:cNvSpPr/>
          <p:nvPr/>
        </p:nvSpPr>
        <p:spPr>
          <a:xfrm>
            <a:off x="9032531" y="3360238"/>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29" name="Organigramme : Connecteur 128">
            <a:extLst>
              <a:ext uri="{FF2B5EF4-FFF2-40B4-BE49-F238E27FC236}">
                <a16:creationId xmlns:a16="http://schemas.microsoft.com/office/drawing/2014/main" id="{C134C11B-5A28-5388-FBA5-81EF31F39736}"/>
              </a:ext>
            </a:extLst>
          </p:cNvPr>
          <p:cNvSpPr/>
          <p:nvPr/>
        </p:nvSpPr>
        <p:spPr>
          <a:xfrm>
            <a:off x="9675003" y="3381439"/>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
        <p:nvSpPr>
          <p:cNvPr id="130" name="Organigramme : Connecteur 129">
            <a:extLst>
              <a:ext uri="{FF2B5EF4-FFF2-40B4-BE49-F238E27FC236}">
                <a16:creationId xmlns:a16="http://schemas.microsoft.com/office/drawing/2014/main" id="{ED3353E5-EB5A-2206-86B6-31F454350D4D}"/>
              </a:ext>
            </a:extLst>
          </p:cNvPr>
          <p:cNvSpPr/>
          <p:nvPr/>
        </p:nvSpPr>
        <p:spPr>
          <a:xfrm>
            <a:off x="10272913" y="3346817"/>
            <a:ext cx="503661" cy="457200"/>
          </a:xfrm>
          <a:prstGeom prst="flowChartConnector">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dirty="0"/>
              <a:t>RG</a:t>
            </a:r>
          </a:p>
        </p:txBody>
      </p:sp>
    </p:spTree>
    <p:extLst>
      <p:ext uri="{BB962C8B-B14F-4D97-AF65-F5344CB8AC3E}">
        <p14:creationId xmlns:p14="http://schemas.microsoft.com/office/powerpoint/2010/main" val="3352303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860D008-81EB-4903-EC62-3C78410675BE}"/>
              </a:ext>
            </a:extLst>
          </p:cNvPr>
          <p:cNvSpPr/>
          <p:nvPr/>
        </p:nvSpPr>
        <p:spPr>
          <a:xfrm>
            <a:off x="655608" y="182880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 name="Ellipse 2">
            <a:extLst>
              <a:ext uri="{FF2B5EF4-FFF2-40B4-BE49-F238E27FC236}">
                <a16:creationId xmlns:a16="http://schemas.microsoft.com/office/drawing/2014/main" id="{6ABE684A-55B9-C810-D9B0-E2FD48C94B62}"/>
              </a:ext>
            </a:extLst>
          </p:cNvPr>
          <p:cNvSpPr/>
          <p:nvPr/>
        </p:nvSpPr>
        <p:spPr>
          <a:xfrm>
            <a:off x="1791419" y="182880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 name="Ellipse 3">
            <a:extLst>
              <a:ext uri="{FF2B5EF4-FFF2-40B4-BE49-F238E27FC236}">
                <a16:creationId xmlns:a16="http://schemas.microsoft.com/office/drawing/2014/main" id="{BE7D7EF9-D715-7FF0-5C4C-E0E7F1B89B58}"/>
              </a:ext>
            </a:extLst>
          </p:cNvPr>
          <p:cNvSpPr/>
          <p:nvPr/>
        </p:nvSpPr>
        <p:spPr>
          <a:xfrm>
            <a:off x="1299235" y="507246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5" name="Ellipse 4">
            <a:extLst>
              <a:ext uri="{FF2B5EF4-FFF2-40B4-BE49-F238E27FC236}">
                <a16:creationId xmlns:a16="http://schemas.microsoft.com/office/drawing/2014/main" id="{7BC5B664-E491-C29F-81A1-013F6156ABF7}"/>
              </a:ext>
            </a:extLst>
          </p:cNvPr>
          <p:cNvSpPr/>
          <p:nvPr/>
        </p:nvSpPr>
        <p:spPr>
          <a:xfrm>
            <a:off x="2428576" y="507246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6" name="Ellipse 5">
            <a:extLst>
              <a:ext uri="{FF2B5EF4-FFF2-40B4-BE49-F238E27FC236}">
                <a16:creationId xmlns:a16="http://schemas.microsoft.com/office/drawing/2014/main" id="{7FBDA45F-B2A7-AEE5-F8FA-E45583724C65}"/>
              </a:ext>
            </a:extLst>
          </p:cNvPr>
          <p:cNvSpPr/>
          <p:nvPr/>
        </p:nvSpPr>
        <p:spPr>
          <a:xfrm>
            <a:off x="2863727" y="182880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7" name="Ellipse 6">
            <a:extLst>
              <a:ext uri="{FF2B5EF4-FFF2-40B4-BE49-F238E27FC236}">
                <a16:creationId xmlns:a16="http://schemas.microsoft.com/office/drawing/2014/main" id="{8987AFD1-F077-4A0F-5E1A-44A7103B2223}"/>
              </a:ext>
            </a:extLst>
          </p:cNvPr>
          <p:cNvSpPr/>
          <p:nvPr/>
        </p:nvSpPr>
        <p:spPr>
          <a:xfrm>
            <a:off x="636678" y="287913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8" name="Ellipse 7">
            <a:extLst>
              <a:ext uri="{FF2B5EF4-FFF2-40B4-BE49-F238E27FC236}">
                <a16:creationId xmlns:a16="http://schemas.microsoft.com/office/drawing/2014/main" id="{BEA00BF6-20CB-8FA4-F960-43E2DC34C751}"/>
              </a:ext>
            </a:extLst>
          </p:cNvPr>
          <p:cNvSpPr/>
          <p:nvPr/>
        </p:nvSpPr>
        <p:spPr>
          <a:xfrm>
            <a:off x="1761227" y="287913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9" name="Ellipse 8">
            <a:extLst>
              <a:ext uri="{FF2B5EF4-FFF2-40B4-BE49-F238E27FC236}">
                <a16:creationId xmlns:a16="http://schemas.microsoft.com/office/drawing/2014/main" id="{0ED21A89-AE44-7DFA-BE7C-1097E441FA9C}"/>
              </a:ext>
            </a:extLst>
          </p:cNvPr>
          <p:cNvSpPr/>
          <p:nvPr/>
        </p:nvSpPr>
        <p:spPr>
          <a:xfrm>
            <a:off x="1791419" y="392946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0" name="Ellipse 9">
            <a:extLst>
              <a:ext uri="{FF2B5EF4-FFF2-40B4-BE49-F238E27FC236}">
                <a16:creationId xmlns:a16="http://schemas.microsoft.com/office/drawing/2014/main" id="{797DEEF9-AC8A-FBD0-EEA7-FDE417D419C5}"/>
              </a:ext>
            </a:extLst>
          </p:cNvPr>
          <p:cNvSpPr/>
          <p:nvPr/>
        </p:nvSpPr>
        <p:spPr>
          <a:xfrm>
            <a:off x="655608" y="3975795"/>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1" name="Ellipse 10">
            <a:extLst>
              <a:ext uri="{FF2B5EF4-FFF2-40B4-BE49-F238E27FC236}">
                <a16:creationId xmlns:a16="http://schemas.microsoft.com/office/drawing/2014/main" id="{426A20D0-3D7A-B32F-067D-290D66854251}"/>
              </a:ext>
            </a:extLst>
          </p:cNvPr>
          <p:cNvSpPr/>
          <p:nvPr/>
        </p:nvSpPr>
        <p:spPr>
          <a:xfrm>
            <a:off x="2863727" y="398026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2" name="Ellipse 11">
            <a:extLst>
              <a:ext uri="{FF2B5EF4-FFF2-40B4-BE49-F238E27FC236}">
                <a16:creationId xmlns:a16="http://schemas.microsoft.com/office/drawing/2014/main" id="{49744B88-3097-010D-2861-676B2F1B98CA}"/>
              </a:ext>
            </a:extLst>
          </p:cNvPr>
          <p:cNvSpPr/>
          <p:nvPr/>
        </p:nvSpPr>
        <p:spPr>
          <a:xfrm>
            <a:off x="2885776" y="2879130"/>
            <a:ext cx="914400" cy="914400"/>
          </a:xfrm>
          <a:prstGeom prst="ellipse">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4" name="ZoneTexte 13">
            <a:extLst>
              <a:ext uri="{FF2B5EF4-FFF2-40B4-BE49-F238E27FC236}">
                <a16:creationId xmlns:a16="http://schemas.microsoft.com/office/drawing/2014/main" id="{E4E920C5-D1F8-E080-D31A-D5B5E2C0EA11}"/>
              </a:ext>
            </a:extLst>
          </p:cNvPr>
          <p:cNvSpPr txBox="1"/>
          <p:nvPr/>
        </p:nvSpPr>
        <p:spPr>
          <a:xfrm>
            <a:off x="304800" y="584200"/>
            <a:ext cx="11226800" cy="923330"/>
          </a:xfrm>
          <a:prstGeom prst="rect">
            <a:avLst/>
          </a:prstGeom>
          <a:noFill/>
        </p:spPr>
        <p:txBody>
          <a:bodyPr wrap="square" rtlCol="0">
            <a:spAutoFit/>
          </a:bodyPr>
          <a:lstStyle/>
          <a:p>
            <a:r>
              <a:rPr lang="fr-FR" sz="5400" dirty="0">
                <a:latin typeface="French Script MT" panose="03020402040607040605" pitchFamily="66" charset="0"/>
              </a:rPr>
              <a:t>11 Groupes à distance            1 Groupe mail</a:t>
            </a:r>
          </a:p>
        </p:txBody>
      </p:sp>
      <p:sp>
        <p:nvSpPr>
          <p:cNvPr id="15" name="Ellipse 14">
            <a:extLst>
              <a:ext uri="{FF2B5EF4-FFF2-40B4-BE49-F238E27FC236}">
                <a16:creationId xmlns:a16="http://schemas.microsoft.com/office/drawing/2014/main" id="{4986496B-AF01-D6CA-44BC-07C74E0B1848}"/>
              </a:ext>
            </a:extLst>
          </p:cNvPr>
          <p:cNvSpPr/>
          <p:nvPr/>
        </p:nvSpPr>
        <p:spPr>
          <a:xfrm>
            <a:off x="7372475" y="1841500"/>
            <a:ext cx="1041400" cy="88900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Tree>
    <p:extLst>
      <p:ext uri="{BB962C8B-B14F-4D97-AF65-F5344CB8AC3E}">
        <p14:creationId xmlns:p14="http://schemas.microsoft.com/office/powerpoint/2010/main" val="1588648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A7232E70-0481-4473-FD2B-C1E85F68DFFF}"/>
              </a:ext>
            </a:extLst>
          </p:cNvPr>
          <p:cNvSpPr/>
          <p:nvPr/>
        </p:nvSpPr>
        <p:spPr>
          <a:xfrm>
            <a:off x="762000" y="17018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 name="Ellipse 2">
            <a:extLst>
              <a:ext uri="{FF2B5EF4-FFF2-40B4-BE49-F238E27FC236}">
                <a16:creationId xmlns:a16="http://schemas.microsoft.com/office/drawing/2014/main" id="{BEA52AF4-2DA5-222A-6D98-1B529DC80E0F}"/>
              </a:ext>
            </a:extLst>
          </p:cNvPr>
          <p:cNvSpPr/>
          <p:nvPr/>
        </p:nvSpPr>
        <p:spPr>
          <a:xfrm>
            <a:off x="1905000" y="17018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 name="Ellipse 3">
            <a:extLst>
              <a:ext uri="{FF2B5EF4-FFF2-40B4-BE49-F238E27FC236}">
                <a16:creationId xmlns:a16="http://schemas.microsoft.com/office/drawing/2014/main" id="{32B38369-4F25-69C6-0C5C-35E6BCF0878C}"/>
              </a:ext>
            </a:extLst>
          </p:cNvPr>
          <p:cNvSpPr/>
          <p:nvPr/>
        </p:nvSpPr>
        <p:spPr>
          <a:xfrm>
            <a:off x="3073400" y="17018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5" name="Ellipse 4">
            <a:extLst>
              <a:ext uri="{FF2B5EF4-FFF2-40B4-BE49-F238E27FC236}">
                <a16:creationId xmlns:a16="http://schemas.microsoft.com/office/drawing/2014/main" id="{E12903DC-6671-F533-6842-1AA2D09C1DAE}"/>
              </a:ext>
            </a:extLst>
          </p:cNvPr>
          <p:cNvSpPr/>
          <p:nvPr/>
        </p:nvSpPr>
        <p:spPr>
          <a:xfrm>
            <a:off x="698500" y="29845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6" name="Ellipse 5">
            <a:extLst>
              <a:ext uri="{FF2B5EF4-FFF2-40B4-BE49-F238E27FC236}">
                <a16:creationId xmlns:a16="http://schemas.microsoft.com/office/drawing/2014/main" id="{B5CED82F-7A4B-8C18-4CAB-55BCC7DAE95A}"/>
              </a:ext>
            </a:extLst>
          </p:cNvPr>
          <p:cNvSpPr/>
          <p:nvPr/>
        </p:nvSpPr>
        <p:spPr>
          <a:xfrm>
            <a:off x="1905000" y="29845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7" name="Ellipse 6">
            <a:extLst>
              <a:ext uri="{FF2B5EF4-FFF2-40B4-BE49-F238E27FC236}">
                <a16:creationId xmlns:a16="http://schemas.microsoft.com/office/drawing/2014/main" id="{58274E71-7E1B-529D-7B7F-7ED68D0F96DB}"/>
              </a:ext>
            </a:extLst>
          </p:cNvPr>
          <p:cNvSpPr/>
          <p:nvPr/>
        </p:nvSpPr>
        <p:spPr>
          <a:xfrm>
            <a:off x="3073400" y="29845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8" name="Ellipse 7">
            <a:extLst>
              <a:ext uri="{FF2B5EF4-FFF2-40B4-BE49-F238E27FC236}">
                <a16:creationId xmlns:a16="http://schemas.microsoft.com/office/drawing/2014/main" id="{91E93773-C5FB-1049-134A-88A081D8A4C2}"/>
              </a:ext>
            </a:extLst>
          </p:cNvPr>
          <p:cNvSpPr/>
          <p:nvPr/>
        </p:nvSpPr>
        <p:spPr>
          <a:xfrm>
            <a:off x="736600" y="42672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9" name="Ellipse 8">
            <a:extLst>
              <a:ext uri="{FF2B5EF4-FFF2-40B4-BE49-F238E27FC236}">
                <a16:creationId xmlns:a16="http://schemas.microsoft.com/office/drawing/2014/main" id="{DB00F96F-2273-7475-1B27-F2C11B33E7F8}"/>
              </a:ext>
            </a:extLst>
          </p:cNvPr>
          <p:cNvSpPr/>
          <p:nvPr/>
        </p:nvSpPr>
        <p:spPr>
          <a:xfrm>
            <a:off x="1905000" y="42672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0" name="Ellipse 9">
            <a:extLst>
              <a:ext uri="{FF2B5EF4-FFF2-40B4-BE49-F238E27FC236}">
                <a16:creationId xmlns:a16="http://schemas.microsoft.com/office/drawing/2014/main" id="{1E772FE3-811A-3E36-91AF-729901122DF2}"/>
              </a:ext>
            </a:extLst>
          </p:cNvPr>
          <p:cNvSpPr/>
          <p:nvPr/>
        </p:nvSpPr>
        <p:spPr>
          <a:xfrm>
            <a:off x="3073400" y="42037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1" name="Ellipse 10">
            <a:extLst>
              <a:ext uri="{FF2B5EF4-FFF2-40B4-BE49-F238E27FC236}">
                <a16:creationId xmlns:a16="http://schemas.microsoft.com/office/drawing/2014/main" id="{595252B7-D384-FA2E-C59F-8C4048FCD875}"/>
              </a:ext>
            </a:extLst>
          </p:cNvPr>
          <p:cNvSpPr/>
          <p:nvPr/>
        </p:nvSpPr>
        <p:spPr>
          <a:xfrm>
            <a:off x="1905000" y="5549900"/>
            <a:ext cx="1041400" cy="889000"/>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2" name="Ellipse 11">
            <a:extLst>
              <a:ext uri="{FF2B5EF4-FFF2-40B4-BE49-F238E27FC236}">
                <a16:creationId xmlns:a16="http://schemas.microsoft.com/office/drawing/2014/main" id="{6AFB1F79-76CE-FB56-500C-74477047F927}"/>
              </a:ext>
            </a:extLst>
          </p:cNvPr>
          <p:cNvSpPr/>
          <p:nvPr/>
        </p:nvSpPr>
        <p:spPr>
          <a:xfrm>
            <a:off x="5308600" y="1778000"/>
            <a:ext cx="1041400" cy="88900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3" name="Ellipse 12">
            <a:extLst>
              <a:ext uri="{FF2B5EF4-FFF2-40B4-BE49-F238E27FC236}">
                <a16:creationId xmlns:a16="http://schemas.microsoft.com/office/drawing/2014/main" id="{4A28BC81-15F9-D4D7-94BC-E21B674C9272}"/>
              </a:ext>
            </a:extLst>
          </p:cNvPr>
          <p:cNvSpPr/>
          <p:nvPr/>
        </p:nvSpPr>
        <p:spPr>
          <a:xfrm>
            <a:off x="6604000" y="1765300"/>
            <a:ext cx="1041400" cy="88900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4" name="Ellipse 13">
            <a:extLst>
              <a:ext uri="{FF2B5EF4-FFF2-40B4-BE49-F238E27FC236}">
                <a16:creationId xmlns:a16="http://schemas.microsoft.com/office/drawing/2014/main" id="{663409E7-EC47-E466-39D1-45CCAFDB2479}"/>
              </a:ext>
            </a:extLst>
          </p:cNvPr>
          <p:cNvSpPr/>
          <p:nvPr/>
        </p:nvSpPr>
        <p:spPr>
          <a:xfrm>
            <a:off x="5308600" y="2933700"/>
            <a:ext cx="1041400" cy="88900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5" name="Ellipse 14">
            <a:extLst>
              <a:ext uri="{FF2B5EF4-FFF2-40B4-BE49-F238E27FC236}">
                <a16:creationId xmlns:a16="http://schemas.microsoft.com/office/drawing/2014/main" id="{C8A9E888-6093-A347-CC54-25A762DC852A}"/>
              </a:ext>
            </a:extLst>
          </p:cNvPr>
          <p:cNvSpPr/>
          <p:nvPr/>
        </p:nvSpPr>
        <p:spPr>
          <a:xfrm>
            <a:off x="6642100" y="2933700"/>
            <a:ext cx="1041400" cy="88900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6" name="Ellipse 15">
            <a:extLst>
              <a:ext uri="{FF2B5EF4-FFF2-40B4-BE49-F238E27FC236}">
                <a16:creationId xmlns:a16="http://schemas.microsoft.com/office/drawing/2014/main" id="{926874C9-B812-6175-FD33-C0D0B7756790}"/>
              </a:ext>
            </a:extLst>
          </p:cNvPr>
          <p:cNvSpPr/>
          <p:nvPr/>
        </p:nvSpPr>
        <p:spPr>
          <a:xfrm>
            <a:off x="5956300" y="4254500"/>
            <a:ext cx="1041400" cy="88900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7" name="Ellipse 16">
            <a:extLst>
              <a:ext uri="{FF2B5EF4-FFF2-40B4-BE49-F238E27FC236}">
                <a16:creationId xmlns:a16="http://schemas.microsoft.com/office/drawing/2014/main" id="{E3584CEB-9826-48BE-D4D4-25D180403A0E}"/>
              </a:ext>
            </a:extLst>
          </p:cNvPr>
          <p:cNvSpPr/>
          <p:nvPr/>
        </p:nvSpPr>
        <p:spPr>
          <a:xfrm>
            <a:off x="8839200" y="1765300"/>
            <a:ext cx="1041400" cy="88900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8" name="Ellipse 17">
            <a:extLst>
              <a:ext uri="{FF2B5EF4-FFF2-40B4-BE49-F238E27FC236}">
                <a16:creationId xmlns:a16="http://schemas.microsoft.com/office/drawing/2014/main" id="{C92C015E-0183-ABCF-E58E-816137BF9F07}"/>
              </a:ext>
            </a:extLst>
          </p:cNvPr>
          <p:cNvSpPr/>
          <p:nvPr/>
        </p:nvSpPr>
        <p:spPr>
          <a:xfrm>
            <a:off x="8839200" y="2984500"/>
            <a:ext cx="1041400" cy="88900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19" name="Ellipse 18">
            <a:extLst>
              <a:ext uri="{FF2B5EF4-FFF2-40B4-BE49-F238E27FC236}">
                <a16:creationId xmlns:a16="http://schemas.microsoft.com/office/drawing/2014/main" id="{141A6E98-2C60-345E-D991-C19795F4786F}"/>
              </a:ext>
            </a:extLst>
          </p:cNvPr>
          <p:cNvSpPr/>
          <p:nvPr/>
        </p:nvSpPr>
        <p:spPr>
          <a:xfrm>
            <a:off x="10033000" y="1778000"/>
            <a:ext cx="1041400" cy="88900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0" name="Ellipse 19">
            <a:extLst>
              <a:ext uri="{FF2B5EF4-FFF2-40B4-BE49-F238E27FC236}">
                <a16:creationId xmlns:a16="http://schemas.microsoft.com/office/drawing/2014/main" id="{B5B7B031-96B2-A433-7AE3-F60CB6526585}"/>
              </a:ext>
            </a:extLst>
          </p:cNvPr>
          <p:cNvSpPr/>
          <p:nvPr/>
        </p:nvSpPr>
        <p:spPr>
          <a:xfrm>
            <a:off x="9994900" y="2984500"/>
            <a:ext cx="1041400" cy="889000"/>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1" name="ZoneTexte 20">
            <a:extLst>
              <a:ext uri="{FF2B5EF4-FFF2-40B4-BE49-F238E27FC236}">
                <a16:creationId xmlns:a16="http://schemas.microsoft.com/office/drawing/2014/main" id="{2677C763-9E30-5CAF-6096-8B5E675D3003}"/>
              </a:ext>
            </a:extLst>
          </p:cNvPr>
          <p:cNvSpPr txBox="1"/>
          <p:nvPr/>
        </p:nvSpPr>
        <p:spPr>
          <a:xfrm>
            <a:off x="177800" y="353705"/>
            <a:ext cx="11734800" cy="830997"/>
          </a:xfrm>
          <a:prstGeom prst="rect">
            <a:avLst/>
          </a:prstGeom>
          <a:noFill/>
        </p:spPr>
        <p:txBody>
          <a:bodyPr wrap="square" rtlCol="0">
            <a:spAutoFit/>
          </a:bodyPr>
          <a:lstStyle/>
          <a:p>
            <a:r>
              <a:rPr lang="fr-FR" sz="4800" dirty="0">
                <a:latin typeface="French Script MT" panose="03020402040607040605" pitchFamily="66" charset="0"/>
              </a:rPr>
              <a:t>10Groupes Hybrides  5Groupes permanences  4Groupes </a:t>
            </a:r>
            <a:r>
              <a:rPr lang="fr-FR" sz="4800" dirty="0" err="1">
                <a:latin typeface="French Script MT" panose="03020402040607040605" pitchFamily="66" charset="0"/>
              </a:rPr>
              <a:t>télephone</a:t>
            </a:r>
            <a:r>
              <a:rPr lang="fr-FR" sz="4800" dirty="0">
                <a:latin typeface="French Script MT" panose="03020402040607040605" pitchFamily="66" charset="0"/>
              </a:rPr>
              <a:t>                                          </a:t>
            </a:r>
          </a:p>
        </p:txBody>
      </p:sp>
    </p:spTree>
    <p:extLst>
      <p:ext uri="{BB962C8B-B14F-4D97-AF65-F5344CB8AC3E}">
        <p14:creationId xmlns:p14="http://schemas.microsoft.com/office/powerpoint/2010/main" val="335695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A595D6-87E8-DEF1-617D-8B69A42288A9}"/>
              </a:ext>
            </a:extLst>
          </p:cNvPr>
          <p:cNvSpPr>
            <a:spLocks noGrp="1"/>
          </p:cNvSpPr>
          <p:nvPr>
            <p:ph type="ctrTitle"/>
          </p:nvPr>
        </p:nvSpPr>
        <p:spPr>
          <a:xfrm>
            <a:off x="1154955" y="1447801"/>
            <a:ext cx="7841829" cy="861420"/>
          </a:xfrm>
        </p:spPr>
        <p:txBody>
          <a:bodyPr/>
          <a:lstStyle/>
          <a:p>
            <a:pPr algn="ctr"/>
            <a:r>
              <a:rPr lang="fr-FR" sz="6600" dirty="0">
                <a:latin typeface="French Script MT" panose="03020402040607040605" pitchFamily="66" charset="0"/>
              </a:rPr>
              <a:t>21 groupes hors régions</a:t>
            </a:r>
          </a:p>
        </p:txBody>
      </p:sp>
      <p:sp>
        <p:nvSpPr>
          <p:cNvPr id="3" name="Ellipse 2">
            <a:extLst>
              <a:ext uri="{FF2B5EF4-FFF2-40B4-BE49-F238E27FC236}">
                <a16:creationId xmlns:a16="http://schemas.microsoft.com/office/drawing/2014/main" id="{7E777532-39BA-9B4B-2B89-186E9B1D2EA1}"/>
              </a:ext>
            </a:extLst>
          </p:cNvPr>
          <p:cNvSpPr/>
          <p:nvPr/>
        </p:nvSpPr>
        <p:spPr>
          <a:xfrm>
            <a:off x="939800" y="2540000"/>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5" name="Ellipse 24">
            <a:extLst>
              <a:ext uri="{FF2B5EF4-FFF2-40B4-BE49-F238E27FC236}">
                <a16:creationId xmlns:a16="http://schemas.microsoft.com/office/drawing/2014/main" id="{2475C27A-078B-92ED-B69A-8312E2146F28}"/>
              </a:ext>
            </a:extLst>
          </p:cNvPr>
          <p:cNvSpPr/>
          <p:nvPr/>
        </p:nvSpPr>
        <p:spPr>
          <a:xfrm>
            <a:off x="2044700" y="2540000"/>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6" name="Ellipse 25">
            <a:extLst>
              <a:ext uri="{FF2B5EF4-FFF2-40B4-BE49-F238E27FC236}">
                <a16:creationId xmlns:a16="http://schemas.microsoft.com/office/drawing/2014/main" id="{86D28F8B-F821-E0F0-2E8B-097183663069}"/>
              </a:ext>
            </a:extLst>
          </p:cNvPr>
          <p:cNvSpPr/>
          <p:nvPr/>
        </p:nvSpPr>
        <p:spPr>
          <a:xfrm>
            <a:off x="939800" y="3506291"/>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7" name="Ellipse 26">
            <a:extLst>
              <a:ext uri="{FF2B5EF4-FFF2-40B4-BE49-F238E27FC236}">
                <a16:creationId xmlns:a16="http://schemas.microsoft.com/office/drawing/2014/main" id="{C77D1332-8688-1088-3589-FF274BAA8752}"/>
              </a:ext>
            </a:extLst>
          </p:cNvPr>
          <p:cNvSpPr/>
          <p:nvPr/>
        </p:nvSpPr>
        <p:spPr>
          <a:xfrm>
            <a:off x="2044700" y="3506291"/>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8" name="Ellipse 27">
            <a:extLst>
              <a:ext uri="{FF2B5EF4-FFF2-40B4-BE49-F238E27FC236}">
                <a16:creationId xmlns:a16="http://schemas.microsoft.com/office/drawing/2014/main" id="{87361A47-60D9-5020-A915-BD90402EF97E}"/>
              </a:ext>
            </a:extLst>
          </p:cNvPr>
          <p:cNvSpPr/>
          <p:nvPr/>
        </p:nvSpPr>
        <p:spPr>
          <a:xfrm>
            <a:off x="3225800" y="2565946"/>
            <a:ext cx="1041400" cy="837108"/>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29" name="Ellipse 28">
            <a:extLst>
              <a:ext uri="{FF2B5EF4-FFF2-40B4-BE49-F238E27FC236}">
                <a16:creationId xmlns:a16="http://schemas.microsoft.com/office/drawing/2014/main" id="{4BE5F661-0E67-9A62-778D-D0A8628A91AA}"/>
              </a:ext>
            </a:extLst>
          </p:cNvPr>
          <p:cNvSpPr/>
          <p:nvPr/>
        </p:nvSpPr>
        <p:spPr>
          <a:xfrm>
            <a:off x="3238500" y="3506291"/>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0" name="Ellipse 29">
            <a:extLst>
              <a:ext uri="{FF2B5EF4-FFF2-40B4-BE49-F238E27FC236}">
                <a16:creationId xmlns:a16="http://schemas.microsoft.com/office/drawing/2014/main" id="{FF24B17B-186B-1A28-3003-B3492D160F87}"/>
              </a:ext>
            </a:extLst>
          </p:cNvPr>
          <p:cNvSpPr/>
          <p:nvPr/>
        </p:nvSpPr>
        <p:spPr>
          <a:xfrm>
            <a:off x="4432300" y="3506291"/>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1" name="Ellipse 30">
            <a:extLst>
              <a:ext uri="{FF2B5EF4-FFF2-40B4-BE49-F238E27FC236}">
                <a16:creationId xmlns:a16="http://schemas.microsoft.com/office/drawing/2014/main" id="{E0B2804F-5753-DA92-088B-E57069FD9D12}"/>
              </a:ext>
            </a:extLst>
          </p:cNvPr>
          <p:cNvSpPr/>
          <p:nvPr/>
        </p:nvSpPr>
        <p:spPr>
          <a:xfrm>
            <a:off x="4406900" y="2540000"/>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2" name="Ellipse 31">
            <a:extLst>
              <a:ext uri="{FF2B5EF4-FFF2-40B4-BE49-F238E27FC236}">
                <a16:creationId xmlns:a16="http://schemas.microsoft.com/office/drawing/2014/main" id="{64BE61DD-639E-EB97-F792-9444BA6B4E02}"/>
              </a:ext>
            </a:extLst>
          </p:cNvPr>
          <p:cNvSpPr/>
          <p:nvPr/>
        </p:nvSpPr>
        <p:spPr>
          <a:xfrm>
            <a:off x="5588000" y="2540000"/>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3" name="Ellipse 32">
            <a:extLst>
              <a:ext uri="{FF2B5EF4-FFF2-40B4-BE49-F238E27FC236}">
                <a16:creationId xmlns:a16="http://schemas.microsoft.com/office/drawing/2014/main" id="{E946AD9D-B0C4-F111-26E3-94A06B7EF966}"/>
              </a:ext>
            </a:extLst>
          </p:cNvPr>
          <p:cNvSpPr/>
          <p:nvPr/>
        </p:nvSpPr>
        <p:spPr>
          <a:xfrm>
            <a:off x="5567784" y="3520082"/>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4" name="Ellipse 33">
            <a:extLst>
              <a:ext uri="{FF2B5EF4-FFF2-40B4-BE49-F238E27FC236}">
                <a16:creationId xmlns:a16="http://schemas.microsoft.com/office/drawing/2014/main" id="{2FB0773B-7997-1AF7-D9B2-BF6E66459679}"/>
              </a:ext>
            </a:extLst>
          </p:cNvPr>
          <p:cNvSpPr/>
          <p:nvPr/>
        </p:nvSpPr>
        <p:spPr>
          <a:xfrm>
            <a:off x="6781800" y="2565946"/>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5" name="Ellipse 34">
            <a:extLst>
              <a:ext uri="{FF2B5EF4-FFF2-40B4-BE49-F238E27FC236}">
                <a16:creationId xmlns:a16="http://schemas.microsoft.com/office/drawing/2014/main" id="{2EF682D6-F115-0E83-8D9A-D4DB50A46D3E}"/>
              </a:ext>
            </a:extLst>
          </p:cNvPr>
          <p:cNvSpPr/>
          <p:nvPr/>
        </p:nvSpPr>
        <p:spPr>
          <a:xfrm>
            <a:off x="6761584" y="3520082"/>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6" name="Ellipse 35">
            <a:extLst>
              <a:ext uri="{FF2B5EF4-FFF2-40B4-BE49-F238E27FC236}">
                <a16:creationId xmlns:a16="http://schemas.microsoft.com/office/drawing/2014/main" id="{4BE08142-FBC1-1A15-4568-4BAFBC1E2C9C}"/>
              </a:ext>
            </a:extLst>
          </p:cNvPr>
          <p:cNvSpPr/>
          <p:nvPr/>
        </p:nvSpPr>
        <p:spPr>
          <a:xfrm>
            <a:off x="7975600" y="2540000"/>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7" name="Ellipse 36">
            <a:extLst>
              <a:ext uri="{FF2B5EF4-FFF2-40B4-BE49-F238E27FC236}">
                <a16:creationId xmlns:a16="http://schemas.microsoft.com/office/drawing/2014/main" id="{8D2E9C25-6815-9ED5-8B14-9B6DA24097A6}"/>
              </a:ext>
            </a:extLst>
          </p:cNvPr>
          <p:cNvSpPr/>
          <p:nvPr/>
        </p:nvSpPr>
        <p:spPr>
          <a:xfrm>
            <a:off x="7955384" y="3484161"/>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8" name="Ellipse 37">
            <a:extLst>
              <a:ext uri="{FF2B5EF4-FFF2-40B4-BE49-F238E27FC236}">
                <a16:creationId xmlns:a16="http://schemas.microsoft.com/office/drawing/2014/main" id="{1F52E7FD-81C7-A7AA-6CD9-3569E3677C1C}"/>
              </a:ext>
            </a:extLst>
          </p:cNvPr>
          <p:cNvSpPr/>
          <p:nvPr/>
        </p:nvSpPr>
        <p:spPr>
          <a:xfrm>
            <a:off x="939800" y="4553143"/>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39" name="Ellipse 38">
            <a:extLst>
              <a:ext uri="{FF2B5EF4-FFF2-40B4-BE49-F238E27FC236}">
                <a16:creationId xmlns:a16="http://schemas.microsoft.com/office/drawing/2014/main" id="{19830E41-5196-BFF2-A622-F27C4FAA62C9}"/>
              </a:ext>
            </a:extLst>
          </p:cNvPr>
          <p:cNvSpPr/>
          <p:nvPr/>
        </p:nvSpPr>
        <p:spPr>
          <a:xfrm>
            <a:off x="2044700" y="4544804"/>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0" name="Ellipse 39">
            <a:extLst>
              <a:ext uri="{FF2B5EF4-FFF2-40B4-BE49-F238E27FC236}">
                <a16:creationId xmlns:a16="http://schemas.microsoft.com/office/drawing/2014/main" id="{C023FF77-E020-5A90-7022-A1E7AC707A7A}"/>
              </a:ext>
            </a:extLst>
          </p:cNvPr>
          <p:cNvSpPr/>
          <p:nvPr/>
        </p:nvSpPr>
        <p:spPr>
          <a:xfrm>
            <a:off x="3225800" y="4521199"/>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1" name="Ellipse 40">
            <a:extLst>
              <a:ext uri="{FF2B5EF4-FFF2-40B4-BE49-F238E27FC236}">
                <a16:creationId xmlns:a16="http://schemas.microsoft.com/office/drawing/2014/main" id="{EDC28921-D2F8-E408-11BF-B885E2256BE8}"/>
              </a:ext>
            </a:extLst>
          </p:cNvPr>
          <p:cNvSpPr/>
          <p:nvPr/>
        </p:nvSpPr>
        <p:spPr>
          <a:xfrm>
            <a:off x="4450184" y="4544804"/>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2" name="Ellipse 41">
            <a:extLst>
              <a:ext uri="{FF2B5EF4-FFF2-40B4-BE49-F238E27FC236}">
                <a16:creationId xmlns:a16="http://schemas.microsoft.com/office/drawing/2014/main" id="{E909D0DA-C5A1-DAD9-E9A4-B4524DA1FA8C}"/>
              </a:ext>
            </a:extLst>
          </p:cNvPr>
          <p:cNvSpPr/>
          <p:nvPr/>
        </p:nvSpPr>
        <p:spPr>
          <a:xfrm>
            <a:off x="5631284" y="4521199"/>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3" name="Ellipse 42">
            <a:extLst>
              <a:ext uri="{FF2B5EF4-FFF2-40B4-BE49-F238E27FC236}">
                <a16:creationId xmlns:a16="http://schemas.microsoft.com/office/drawing/2014/main" id="{15628F71-5F92-B6E9-BB74-66D771FCEF37}"/>
              </a:ext>
            </a:extLst>
          </p:cNvPr>
          <p:cNvSpPr/>
          <p:nvPr/>
        </p:nvSpPr>
        <p:spPr>
          <a:xfrm>
            <a:off x="6761584" y="4553143"/>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
        <p:nvSpPr>
          <p:cNvPr id="44" name="Ellipse 43">
            <a:extLst>
              <a:ext uri="{FF2B5EF4-FFF2-40B4-BE49-F238E27FC236}">
                <a16:creationId xmlns:a16="http://schemas.microsoft.com/office/drawing/2014/main" id="{0F58FBDE-944D-002A-C5FA-4A25576AE37A}"/>
              </a:ext>
            </a:extLst>
          </p:cNvPr>
          <p:cNvSpPr/>
          <p:nvPr/>
        </p:nvSpPr>
        <p:spPr>
          <a:xfrm>
            <a:off x="7975600" y="4555325"/>
            <a:ext cx="1041400" cy="889000"/>
          </a:xfrm>
          <a:prstGeom prst="ellipse">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RG</a:t>
            </a:r>
          </a:p>
        </p:txBody>
      </p:sp>
    </p:spTree>
    <p:extLst>
      <p:ext uri="{BB962C8B-B14F-4D97-AF65-F5344CB8AC3E}">
        <p14:creationId xmlns:p14="http://schemas.microsoft.com/office/powerpoint/2010/main" val="3966617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rganigramme : Alternative 2">
            <a:extLst>
              <a:ext uri="{FF2B5EF4-FFF2-40B4-BE49-F238E27FC236}">
                <a16:creationId xmlns:a16="http://schemas.microsoft.com/office/drawing/2014/main" id="{C2527617-F4F0-A242-31CA-4E9EEE7E75E0}"/>
              </a:ext>
            </a:extLst>
          </p:cNvPr>
          <p:cNvSpPr/>
          <p:nvPr/>
        </p:nvSpPr>
        <p:spPr>
          <a:xfrm>
            <a:off x="212508" y="164820"/>
            <a:ext cx="2365592" cy="1193800"/>
          </a:xfrm>
          <a:prstGeom prst="flowChartAlternateProcess">
            <a:avLst/>
          </a:prstGeo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Basse Normandie</a:t>
            </a:r>
          </a:p>
          <a:p>
            <a:pPr algn="ctr"/>
            <a:endParaRPr lang="fr-FR" sz="1400" dirty="0"/>
          </a:p>
          <a:p>
            <a:pPr algn="ctr"/>
            <a:endParaRPr lang="fr-FR" sz="1400" dirty="0"/>
          </a:p>
          <a:p>
            <a:pPr algn="ctr"/>
            <a:r>
              <a:rPr lang="fr-FR" sz="1400" dirty="0"/>
              <a:t>Claire C. 5ème année</a:t>
            </a:r>
          </a:p>
        </p:txBody>
      </p:sp>
      <p:sp>
        <p:nvSpPr>
          <p:cNvPr id="12" name="Organigramme : Alternative 11">
            <a:extLst>
              <a:ext uri="{FF2B5EF4-FFF2-40B4-BE49-F238E27FC236}">
                <a16:creationId xmlns:a16="http://schemas.microsoft.com/office/drawing/2014/main" id="{4943C1E5-BE44-1B2C-9E6D-063DCC159120}"/>
              </a:ext>
            </a:extLst>
          </p:cNvPr>
          <p:cNvSpPr/>
          <p:nvPr/>
        </p:nvSpPr>
        <p:spPr>
          <a:xfrm>
            <a:off x="6273744" y="1648002"/>
            <a:ext cx="2503652" cy="1254067"/>
          </a:xfrm>
          <a:prstGeom prst="flowChartAlternateProcess">
            <a:avLst/>
          </a:prstGeom>
          <a:solidFill>
            <a:schemeClr val="tx1">
              <a:lumMod val="65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Centre</a:t>
            </a:r>
          </a:p>
          <a:p>
            <a:pPr algn="ctr"/>
            <a:endParaRPr lang="fr-FR" sz="1400" dirty="0"/>
          </a:p>
          <a:p>
            <a:pPr algn="ctr"/>
            <a:endParaRPr lang="fr-FR" sz="1400" dirty="0"/>
          </a:p>
          <a:p>
            <a:pPr algn="ctr"/>
            <a:r>
              <a:rPr lang="fr-FR" sz="1400" dirty="0"/>
              <a:t>Gabriela O. 2ème année</a:t>
            </a:r>
          </a:p>
        </p:txBody>
      </p:sp>
      <p:sp>
        <p:nvSpPr>
          <p:cNvPr id="13" name="Organigramme : Alternative 12">
            <a:extLst>
              <a:ext uri="{FF2B5EF4-FFF2-40B4-BE49-F238E27FC236}">
                <a16:creationId xmlns:a16="http://schemas.microsoft.com/office/drawing/2014/main" id="{DBF0820F-14F4-9552-44E8-12D9353D9B83}"/>
              </a:ext>
            </a:extLst>
          </p:cNvPr>
          <p:cNvSpPr/>
          <p:nvPr/>
        </p:nvSpPr>
        <p:spPr>
          <a:xfrm>
            <a:off x="3085009" y="101959"/>
            <a:ext cx="2466917" cy="1256662"/>
          </a:xfrm>
          <a:prstGeom prst="flowChartAlternateProcess">
            <a:avLst/>
          </a:prstGeo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Bourgogne/Franche-Comté </a:t>
            </a:r>
          </a:p>
          <a:p>
            <a:pPr algn="ctr"/>
            <a:endParaRPr lang="fr-FR" sz="1400" dirty="0"/>
          </a:p>
          <a:p>
            <a:pPr algn="ctr"/>
            <a:r>
              <a:rPr lang="fr-FR" sz="1400" dirty="0"/>
              <a:t>Céline O. 3ème année </a:t>
            </a:r>
          </a:p>
        </p:txBody>
      </p:sp>
      <p:sp>
        <p:nvSpPr>
          <p:cNvPr id="14" name="Organigramme : Alternative 13">
            <a:extLst>
              <a:ext uri="{FF2B5EF4-FFF2-40B4-BE49-F238E27FC236}">
                <a16:creationId xmlns:a16="http://schemas.microsoft.com/office/drawing/2014/main" id="{DAB43868-AFE1-BE4A-42C9-63F4D9A103B3}"/>
              </a:ext>
            </a:extLst>
          </p:cNvPr>
          <p:cNvSpPr/>
          <p:nvPr/>
        </p:nvSpPr>
        <p:spPr>
          <a:xfrm>
            <a:off x="9158614" y="153894"/>
            <a:ext cx="2503652" cy="1224348"/>
          </a:xfrm>
          <a:prstGeom prst="flowChartAlternateProcess">
            <a:avLst/>
          </a:prstGeo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Lorraine Champ Ardenne </a:t>
            </a:r>
          </a:p>
          <a:p>
            <a:pPr algn="ctr"/>
            <a:endParaRPr lang="fr-FR" sz="1400" dirty="0"/>
          </a:p>
          <a:p>
            <a:pPr algn="ctr"/>
            <a:r>
              <a:rPr lang="fr-FR" sz="1400" dirty="0"/>
              <a:t>Annie E. 3ème année </a:t>
            </a:r>
          </a:p>
        </p:txBody>
      </p:sp>
      <p:sp>
        <p:nvSpPr>
          <p:cNvPr id="15" name="Organigramme : Alternative 14">
            <a:extLst>
              <a:ext uri="{FF2B5EF4-FFF2-40B4-BE49-F238E27FC236}">
                <a16:creationId xmlns:a16="http://schemas.microsoft.com/office/drawing/2014/main" id="{5476A0C1-D374-BED8-D748-7FD114024768}"/>
              </a:ext>
            </a:extLst>
          </p:cNvPr>
          <p:cNvSpPr/>
          <p:nvPr/>
        </p:nvSpPr>
        <p:spPr>
          <a:xfrm>
            <a:off x="9380668" y="5016783"/>
            <a:ext cx="2365592" cy="1193800"/>
          </a:xfrm>
          <a:prstGeom prst="flowChartAlternateProcess">
            <a:avLst/>
          </a:prstGeom>
          <a:solidFill>
            <a:schemeClr val="accent1">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solidFill>
                  <a:srgbClr val="FF0000"/>
                </a:solidFill>
              </a:rPr>
              <a:t>Délégué</a:t>
            </a:r>
          </a:p>
          <a:p>
            <a:pPr algn="ctr"/>
            <a:r>
              <a:rPr lang="fr-FR" sz="1400" dirty="0">
                <a:solidFill>
                  <a:schemeClr val="bg1"/>
                </a:solidFill>
              </a:rPr>
              <a:t>Groupe à distance</a:t>
            </a:r>
            <a:r>
              <a:rPr lang="fr-FR" sz="1400" dirty="0">
                <a:solidFill>
                  <a:srgbClr val="FF0000"/>
                </a:solidFill>
              </a:rPr>
              <a:t> </a:t>
            </a:r>
          </a:p>
          <a:p>
            <a:pPr algn="ctr"/>
            <a:r>
              <a:rPr lang="fr-FR" sz="1400" dirty="0"/>
              <a:t> </a:t>
            </a:r>
          </a:p>
        </p:txBody>
      </p:sp>
      <p:sp>
        <p:nvSpPr>
          <p:cNvPr id="16" name="Organigramme : Alternative 15">
            <a:extLst>
              <a:ext uri="{FF2B5EF4-FFF2-40B4-BE49-F238E27FC236}">
                <a16:creationId xmlns:a16="http://schemas.microsoft.com/office/drawing/2014/main" id="{78A0F4F0-C2E8-C822-D437-0AD07AD565E4}"/>
              </a:ext>
            </a:extLst>
          </p:cNvPr>
          <p:cNvSpPr/>
          <p:nvPr/>
        </p:nvSpPr>
        <p:spPr>
          <a:xfrm>
            <a:off x="6273744" y="133388"/>
            <a:ext cx="2466917" cy="1256663"/>
          </a:xfrm>
          <a:prstGeom prst="flowChartAlternateProcess">
            <a:avLst/>
          </a:prstGeo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 </a:t>
            </a:r>
          </a:p>
          <a:p>
            <a:pPr algn="ctr"/>
            <a:r>
              <a:rPr lang="fr-FR" sz="1400" dirty="0"/>
              <a:t>Occitanie</a:t>
            </a:r>
          </a:p>
          <a:p>
            <a:pPr algn="ctr"/>
            <a:endParaRPr lang="fr-FR" sz="1400" dirty="0"/>
          </a:p>
          <a:p>
            <a:pPr algn="ctr"/>
            <a:r>
              <a:rPr lang="fr-FR" sz="1400" dirty="0"/>
              <a:t>Carole 3ème année</a:t>
            </a:r>
          </a:p>
        </p:txBody>
      </p:sp>
      <p:sp>
        <p:nvSpPr>
          <p:cNvPr id="17" name="Organigramme : Alternative 16">
            <a:extLst>
              <a:ext uri="{FF2B5EF4-FFF2-40B4-BE49-F238E27FC236}">
                <a16:creationId xmlns:a16="http://schemas.microsoft.com/office/drawing/2014/main" id="{0A25E381-BDF3-26FC-575D-1812F072AC70}"/>
              </a:ext>
            </a:extLst>
          </p:cNvPr>
          <p:cNvSpPr/>
          <p:nvPr/>
        </p:nvSpPr>
        <p:spPr>
          <a:xfrm>
            <a:off x="3103376" y="1676401"/>
            <a:ext cx="2466917" cy="1256662"/>
          </a:xfrm>
          <a:prstGeom prst="flowChartAlternateProcess">
            <a:avLst/>
          </a:prstGeom>
          <a:solidFill>
            <a:schemeClr val="tx1">
              <a:lumMod val="65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Nouvelle Aquitaine</a:t>
            </a:r>
          </a:p>
          <a:p>
            <a:pPr algn="ctr"/>
            <a:endParaRPr lang="fr-FR" sz="1400" dirty="0"/>
          </a:p>
          <a:p>
            <a:pPr algn="ctr"/>
            <a:r>
              <a:rPr lang="fr-FR" sz="1400" dirty="0"/>
              <a:t>Christiane 2 </a:t>
            </a:r>
            <a:r>
              <a:rPr lang="fr-FR" sz="1400" dirty="0" err="1"/>
              <a:t>ème</a:t>
            </a:r>
            <a:r>
              <a:rPr lang="fr-FR" sz="1400" dirty="0"/>
              <a:t> année</a:t>
            </a:r>
          </a:p>
        </p:txBody>
      </p:sp>
      <p:sp>
        <p:nvSpPr>
          <p:cNvPr id="18" name="Organigramme : Alternative 17">
            <a:extLst>
              <a:ext uri="{FF2B5EF4-FFF2-40B4-BE49-F238E27FC236}">
                <a16:creationId xmlns:a16="http://schemas.microsoft.com/office/drawing/2014/main" id="{FD34ADC1-651A-B30B-F268-416B5E2B3714}"/>
              </a:ext>
            </a:extLst>
          </p:cNvPr>
          <p:cNvSpPr/>
          <p:nvPr/>
        </p:nvSpPr>
        <p:spPr>
          <a:xfrm>
            <a:off x="3085009" y="4966128"/>
            <a:ext cx="2365590" cy="1346111"/>
          </a:xfrm>
          <a:prstGeom prst="flowChartAlternateProcess">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solidFill>
                  <a:schemeClr val="bg1"/>
                </a:solidFill>
              </a:rPr>
              <a:t>Délégué</a:t>
            </a:r>
          </a:p>
          <a:p>
            <a:pPr algn="ctr"/>
            <a:r>
              <a:rPr lang="fr-FR" sz="1400" dirty="0">
                <a:solidFill>
                  <a:schemeClr val="bg1"/>
                </a:solidFill>
              </a:rPr>
              <a:t>Bretagne</a:t>
            </a:r>
          </a:p>
          <a:p>
            <a:pPr algn="ctr"/>
            <a:endParaRPr lang="fr-FR" sz="1400" dirty="0"/>
          </a:p>
          <a:p>
            <a:pPr algn="ctr"/>
            <a:r>
              <a:rPr lang="fr-FR" sz="1400" dirty="0"/>
              <a:t>Claudie 1ère année</a:t>
            </a:r>
          </a:p>
        </p:txBody>
      </p:sp>
      <p:sp>
        <p:nvSpPr>
          <p:cNvPr id="19" name="Organigramme : Alternative 18">
            <a:extLst>
              <a:ext uri="{FF2B5EF4-FFF2-40B4-BE49-F238E27FC236}">
                <a16:creationId xmlns:a16="http://schemas.microsoft.com/office/drawing/2014/main" id="{ECCD9289-4657-2D44-256D-19849E6620DB}"/>
              </a:ext>
            </a:extLst>
          </p:cNvPr>
          <p:cNvSpPr/>
          <p:nvPr/>
        </p:nvSpPr>
        <p:spPr>
          <a:xfrm>
            <a:off x="212508" y="1676401"/>
            <a:ext cx="2365592" cy="1225668"/>
          </a:xfrm>
          <a:prstGeom prst="flowChartAlternateProcess">
            <a:avLst/>
          </a:prstGeom>
          <a:solidFill>
            <a:schemeClr val="tx1">
              <a:lumMod val="65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Auvergne-Rhône-Alpes 1</a:t>
            </a:r>
          </a:p>
          <a:p>
            <a:pPr algn="ctr"/>
            <a:endParaRPr lang="fr-FR" sz="1400" dirty="0"/>
          </a:p>
          <a:p>
            <a:pPr algn="ctr"/>
            <a:r>
              <a:rPr lang="fr-FR" sz="1400" dirty="0"/>
              <a:t>Jimmy 2ème année</a:t>
            </a:r>
          </a:p>
        </p:txBody>
      </p:sp>
      <p:sp>
        <p:nvSpPr>
          <p:cNvPr id="20" name="Organigramme : Alternative 19">
            <a:extLst>
              <a:ext uri="{FF2B5EF4-FFF2-40B4-BE49-F238E27FC236}">
                <a16:creationId xmlns:a16="http://schemas.microsoft.com/office/drawing/2014/main" id="{8EACB533-EEE4-971C-5A07-73ACDCCC79A2}"/>
              </a:ext>
            </a:extLst>
          </p:cNvPr>
          <p:cNvSpPr/>
          <p:nvPr/>
        </p:nvSpPr>
        <p:spPr>
          <a:xfrm>
            <a:off x="3085009" y="3250845"/>
            <a:ext cx="2466917" cy="1154693"/>
          </a:xfrm>
          <a:prstGeom prst="flowChartAlternateProcess">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Ile-de-France</a:t>
            </a:r>
          </a:p>
          <a:p>
            <a:pPr algn="ctr"/>
            <a:endParaRPr lang="fr-FR" sz="1400" dirty="0"/>
          </a:p>
          <a:p>
            <a:pPr algn="ctr"/>
            <a:r>
              <a:rPr lang="fr-FR" sz="1400" dirty="0" err="1"/>
              <a:t>Johane</a:t>
            </a:r>
            <a:r>
              <a:rPr lang="fr-FR" sz="1400" dirty="0"/>
              <a:t> 1</a:t>
            </a:r>
            <a:r>
              <a:rPr lang="fr-FR" sz="1400" baseline="30000" dirty="0"/>
              <a:t>ère</a:t>
            </a:r>
            <a:r>
              <a:rPr lang="fr-FR" sz="1400" dirty="0"/>
              <a:t> année</a:t>
            </a:r>
          </a:p>
        </p:txBody>
      </p:sp>
      <p:sp>
        <p:nvSpPr>
          <p:cNvPr id="21" name="Organigramme : Alternative 20">
            <a:extLst>
              <a:ext uri="{FF2B5EF4-FFF2-40B4-BE49-F238E27FC236}">
                <a16:creationId xmlns:a16="http://schemas.microsoft.com/office/drawing/2014/main" id="{08FFCCFA-80EE-FAF3-1399-1465874905B4}"/>
              </a:ext>
            </a:extLst>
          </p:cNvPr>
          <p:cNvSpPr/>
          <p:nvPr/>
        </p:nvSpPr>
        <p:spPr>
          <a:xfrm>
            <a:off x="6375070" y="3187984"/>
            <a:ext cx="2365591" cy="1256662"/>
          </a:xfrm>
          <a:prstGeom prst="flowChartAlternateProcess">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PIM</a:t>
            </a:r>
          </a:p>
          <a:p>
            <a:pPr algn="ctr"/>
            <a:endParaRPr lang="fr-FR" sz="1400" dirty="0"/>
          </a:p>
          <a:p>
            <a:pPr algn="ctr"/>
            <a:r>
              <a:rPr lang="fr-FR" sz="1400" dirty="0"/>
              <a:t>Laurence 1ère année</a:t>
            </a:r>
          </a:p>
        </p:txBody>
      </p:sp>
      <p:sp>
        <p:nvSpPr>
          <p:cNvPr id="22" name="Organigramme : Alternative 21">
            <a:extLst>
              <a:ext uri="{FF2B5EF4-FFF2-40B4-BE49-F238E27FC236}">
                <a16:creationId xmlns:a16="http://schemas.microsoft.com/office/drawing/2014/main" id="{7DF0A41E-E648-B03C-6339-B4BA8A874B30}"/>
              </a:ext>
            </a:extLst>
          </p:cNvPr>
          <p:cNvSpPr/>
          <p:nvPr/>
        </p:nvSpPr>
        <p:spPr>
          <a:xfrm>
            <a:off x="212510" y="5016783"/>
            <a:ext cx="2365590" cy="1256663"/>
          </a:xfrm>
          <a:prstGeom prst="flowChartAlternateProcess">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fr-FR" sz="1400" dirty="0"/>
              <a:t>Délégué</a:t>
            </a:r>
          </a:p>
          <a:p>
            <a:pPr algn="ctr"/>
            <a:r>
              <a:rPr lang="fr-FR" sz="1400" dirty="0"/>
              <a:t>PIM</a:t>
            </a:r>
          </a:p>
          <a:p>
            <a:pPr algn="ctr"/>
            <a:endParaRPr lang="fr-FR" sz="1400" dirty="0"/>
          </a:p>
          <a:p>
            <a:pPr algn="ctr"/>
            <a:r>
              <a:rPr lang="fr-FR" sz="1400" dirty="0"/>
              <a:t>Martine  1ère année</a:t>
            </a:r>
          </a:p>
          <a:p>
            <a:pPr algn="ctr"/>
            <a:endParaRPr lang="fr-FR" sz="1400" dirty="0"/>
          </a:p>
        </p:txBody>
      </p:sp>
      <p:sp>
        <p:nvSpPr>
          <p:cNvPr id="2" name="Rectangle : coins arrondis 1">
            <a:extLst>
              <a:ext uri="{FF2B5EF4-FFF2-40B4-BE49-F238E27FC236}">
                <a16:creationId xmlns:a16="http://schemas.microsoft.com/office/drawing/2014/main" id="{1EB2B86C-2452-1EBD-C44B-AFB751EC2A31}"/>
              </a:ext>
            </a:extLst>
          </p:cNvPr>
          <p:cNvSpPr/>
          <p:nvPr/>
        </p:nvSpPr>
        <p:spPr>
          <a:xfrm>
            <a:off x="212508" y="3296087"/>
            <a:ext cx="2365592" cy="1225668"/>
          </a:xfrm>
          <a:prstGeom prst="round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a:t>Délégué  suppléante</a:t>
            </a:r>
          </a:p>
          <a:p>
            <a:pPr algn="ctr"/>
            <a:r>
              <a:rPr lang="fr-FR" sz="1400" dirty="0"/>
              <a:t> Pays de Loire</a:t>
            </a:r>
          </a:p>
          <a:p>
            <a:pPr algn="ctr"/>
            <a:endParaRPr lang="fr-FR" sz="1400" dirty="0"/>
          </a:p>
          <a:p>
            <a:pPr algn="ctr"/>
            <a:r>
              <a:rPr lang="fr-FR" sz="1400" dirty="0"/>
              <a:t>Nathalie 1ère année</a:t>
            </a:r>
          </a:p>
          <a:p>
            <a:pPr algn="ctr"/>
            <a:endParaRPr lang="fr-FR" dirty="0"/>
          </a:p>
        </p:txBody>
      </p:sp>
      <p:sp>
        <p:nvSpPr>
          <p:cNvPr id="4" name="Rectangle : coins arrondis 3">
            <a:extLst>
              <a:ext uri="{FF2B5EF4-FFF2-40B4-BE49-F238E27FC236}">
                <a16:creationId xmlns:a16="http://schemas.microsoft.com/office/drawing/2014/main" id="{C6787B11-A604-DB07-731F-74FBAC860AA2}"/>
              </a:ext>
            </a:extLst>
          </p:cNvPr>
          <p:cNvSpPr/>
          <p:nvPr/>
        </p:nvSpPr>
        <p:spPr>
          <a:xfrm>
            <a:off x="9265937" y="1691898"/>
            <a:ext cx="2466917" cy="1225668"/>
          </a:xfrm>
          <a:prstGeom prst="roundRect">
            <a:avLst/>
          </a:prstGeom>
          <a:solidFill>
            <a:schemeClr val="tx1">
              <a:lumMod val="5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sz="1400" dirty="0"/>
              <a:t>Délégué</a:t>
            </a:r>
          </a:p>
          <a:p>
            <a:pPr algn="ctr"/>
            <a:r>
              <a:rPr lang="fr-FR" sz="1400" dirty="0"/>
              <a:t> Bretagne</a:t>
            </a:r>
          </a:p>
          <a:p>
            <a:pPr algn="ctr"/>
            <a:endParaRPr lang="fr-FR" sz="1400" dirty="0"/>
          </a:p>
          <a:p>
            <a:pPr algn="ctr"/>
            <a:r>
              <a:rPr lang="fr-FR" sz="1400" dirty="0"/>
              <a:t>Sylvie 2ème année</a:t>
            </a:r>
          </a:p>
        </p:txBody>
      </p:sp>
      <p:sp>
        <p:nvSpPr>
          <p:cNvPr id="5" name="Rectangle : coins arrondis 4">
            <a:extLst>
              <a:ext uri="{FF2B5EF4-FFF2-40B4-BE49-F238E27FC236}">
                <a16:creationId xmlns:a16="http://schemas.microsoft.com/office/drawing/2014/main" id="{B2000416-0632-9943-B060-D4D1BC4B1AC2}"/>
              </a:ext>
            </a:extLst>
          </p:cNvPr>
          <p:cNvSpPr/>
          <p:nvPr/>
        </p:nvSpPr>
        <p:spPr>
          <a:xfrm>
            <a:off x="6331109" y="4927335"/>
            <a:ext cx="2352186" cy="1346111"/>
          </a:xfrm>
          <a:prstGeom prst="round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bg1"/>
                </a:solidFill>
              </a:rPr>
              <a:t>Délégué</a:t>
            </a:r>
          </a:p>
          <a:p>
            <a:pPr algn="ctr"/>
            <a:r>
              <a:rPr lang="fr-FR" sz="1400" dirty="0">
                <a:solidFill>
                  <a:schemeClr val="bg1"/>
                </a:solidFill>
              </a:rPr>
              <a:t>Auvergne-Rhône-Alpes 2</a:t>
            </a:r>
          </a:p>
          <a:p>
            <a:pPr algn="ctr"/>
            <a:r>
              <a:rPr lang="fr-FR" sz="1400" dirty="0">
                <a:solidFill>
                  <a:schemeClr val="bg1"/>
                </a:solidFill>
              </a:rPr>
              <a:t>Emmanuelle 1</a:t>
            </a:r>
            <a:r>
              <a:rPr lang="fr-FR" sz="1400" baseline="30000" dirty="0">
                <a:solidFill>
                  <a:schemeClr val="bg1"/>
                </a:solidFill>
              </a:rPr>
              <a:t>ère</a:t>
            </a:r>
            <a:r>
              <a:rPr lang="fr-FR" sz="1400" dirty="0">
                <a:solidFill>
                  <a:schemeClr val="bg1"/>
                </a:solidFill>
              </a:rPr>
              <a:t> année</a:t>
            </a:r>
          </a:p>
        </p:txBody>
      </p:sp>
    </p:spTree>
    <p:extLst>
      <p:ext uri="{BB962C8B-B14F-4D97-AF65-F5344CB8AC3E}">
        <p14:creationId xmlns:p14="http://schemas.microsoft.com/office/powerpoint/2010/main" val="2062049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500"/>
                                  </p:stCondLst>
                                  <p:childTnLst>
                                    <p:set>
                                      <p:cBhvr>
                                        <p:cTn id="13" dur="1" fill="hold">
                                          <p:stCondLst>
                                            <p:cond delay="0"/>
                                          </p:stCondLst>
                                        </p:cTn>
                                        <p:tgtEl>
                                          <p:spTgt spid="12"/>
                                        </p:tgtEl>
                                        <p:attrNameLst>
                                          <p:attrName>style.visibility</p:attrName>
                                        </p:attrNameLst>
                                      </p:cBhvr>
                                      <p:to>
                                        <p:strVal val="visible"/>
                                      </p:to>
                                    </p:set>
                                  </p:childTnLst>
                                </p:cTn>
                              </p:par>
                            </p:childTnLst>
                          </p:cTn>
                        </p:par>
                        <p:par>
                          <p:cTn id="14" fill="hold">
                            <p:stCondLst>
                              <p:cond delay="500"/>
                            </p:stCondLst>
                            <p:childTnLst>
                              <p:par>
                                <p:cTn id="15" presetID="1" presetClass="entr" presetSubtype="0" fill="hold" grpId="0" nodeType="afterEffect">
                                  <p:stCondLst>
                                    <p:cond delay="500"/>
                                  </p:stCondLst>
                                  <p:childTnLst>
                                    <p:set>
                                      <p:cBhvr>
                                        <p:cTn id="16" dur="1" fill="hold">
                                          <p:stCondLst>
                                            <p:cond delay="0"/>
                                          </p:stCondLst>
                                        </p:cTn>
                                        <p:tgtEl>
                                          <p:spTgt spid="17"/>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grpId="0" nodeType="afterEffect">
                                  <p:stCondLst>
                                    <p:cond delay="50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500"/>
                                  </p:stCondLst>
                                  <p:childTnLst>
                                    <p:set>
                                      <p:cBhvr>
                                        <p:cTn id="23" dur="1" fill="hold">
                                          <p:stCondLst>
                                            <p:cond delay="0"/>
                                          </p:stCondLst>
                                        </p:cTn>
                                        <p:tgtEl>
                                          <p:spTgt spid="20"/>
                                        </p:tgtEl>
                                        <p:attrNameLst>
                                          <p:attrName>style.visibility</p:attrName>
                                        </p:attrNameLst>
                                      </p:cBhvr>
                                      <p:to>
                                        <p:strVal val="visible"/>
                                      </p:to>
                                    </p:set>
                                  </p:childTnLst>
                                </p:cTn>
                              </p:par>
                              <p:par>
                                <p:cTn id="24" presetID="1" presetClass="entr" presetSubtype="0" fill="hold" grpId="0" nodeType="withEffect">
                                  <p:stCondLst>
                                    <p:cond delay="500"/>
                                  </p:stCondLst>
                                  <p:childTnLst>
                                    <p:set>
                                      <p:cBhvr>
                                        <p:cTn id="25" dur="1" fill="hold">
                                          <p:stCondLst>
                                            <p:cond delay="0"/>
                                          </p:stCondLst>
                                        </p:cTn>
                                        <p:tgtEl>
                                          <p:spTgt spid="21"/>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50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50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50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50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rganigramme : Alternative 3">
            <a:extLst>
              <a:ext uri="{FF2B5EF4-FFF2-40B4-BE49-F238E27FC236}">
                <a16:creationId xmlns:a16="http://schemas.microsoft.com/office/drawing/2014/main" id="{94BC669C-12BB-5403-6D27-86E0DC89683F}"/>
              </a:ext>
            </a:extLst>
          </p:cNvPr>
          <p:cNvSpPr/>
          <p:nvPr/>
        </p:nvSpPr>
        <p:spPr>
          <a:xfrm>
            <a:off x="4320539" y="2589799"/>
            <a:ext cx="2484275" cy="1454092"/>
          </a:xfrm>
          <a:prstGeom prst="flowChartAlternateProcess">
            <a:avLst/>
          </a:prstGeom>
          <a:solidFill>
            <a:schemeClr val="bg2">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CDP</a:t>
            </a:r>
          </a:p>
          <a:p>
            <a:pPr algn="ctr"/>
            <a:r>
              <a:rPr lang="fr-FR" dirty="0"/>
              <a:t>Président </a:t>
            </a:r>
          </a:p>
          <a:p>
            <a:pPr algn="ctr"/>
            <a:r>
              <a:rPr lang="fr-FR" sz="1400" dirty="0"/>
              <a:t>Claudine</a:t>
            </a:r>
          </a:p>
          <a:p>
            <a:pPr algn="ctr"/>
            <a:r>
              <a:rPr lang="fr-FR" sz="1400" dirty="0"/>
              <a:t>1Année</a:t>
            </a:r>
          </a:p>
        </p:txBody>
      </p:sp>
      <p:sp>
        <p:nvSpPr>
          <p:cNvPr id="11" name="Organigramme : Alternative 10">
            <a:extLst>
              <a:ext uri="{FF2B5EF4-FFF2-40B4-BE49-F238E27FC236}">
                <a16:creationId xmlns:a16="http://schemas.microsoft.com/office/drawing/2014/main" id="{4F1E1E93-6194-5D6E-D4E4-27CA3FB44D35}"/>
              </a:ext>
            </a:extLst>
          </p:cNvPr>
          <p:cNvSpPr/>
          <p:nvPr/>
        </p:nvSpPr>
        <p:spPr>
          <a:xfrm>
            <a:off x="8270946" y="4979288"/>
            <a:ext cx="2649502" cy="1146339"/>
          </a:xfrm>
          <a:prstGeom prst="flowChartAlternateProcess">
            <a:avLst/>
          </a:prstGeom>
          <a:solidFill>
            <a:schemeClr val="bg2">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Téléphone</a:t>
            </a:r>
          </a:p>
          <a:p>
            <a:pPr algn="ctr"/>
            <a:r>
              <a:rPr lang="fr-FR" sz="1400" dirty="0">
                <a:solidFill>
                  <a:schemeClr val="bg1"/>
                </a:solidFill>
              </a:rPr>
              <a:t>Coordinatrice Céline</a:t>
            </a:r>
          </a:p>
        </p:txBody>
      </p:sp>
      <p:sp>
        <p:nvSpPr>
          <p:cNvPr id="12" name="Organigramme : Alternative 11">
            <a:extLst>
              <a:ext uri="{FF2B5EF4-FFF2-40B4-BE49-F238E27FC236}">
                <a16:creationId xmlns:a16="http://schemas.microsoft.com/office/drawing/2014/main" id="{5646FD02-93BA-1F1F-CA09-79CB4DE0DB98}"/>
              </a:ext>
            </a:extLst>
          </p:cNvPr>
          <p:cNvSpPr/>
          <p:nvPr/>
        </p:nvSpPr>
        <p:spPr>
          <a:xfrm>
            <a:off x="9172575" y="462929"/>
            <a:ext cx="2258008" cy="1186343"/>
          </a:xfrm>
          <a:prstGeom prst="flowChartAlternateProcess">
            <a:avLst/>
          </a:prstGeom>
          <a:solidFill>
            <a:schemeClr val="bg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dirty="0"/>
          </a:p>
          <a:p>
            <a:pPr algn="ctr"/>
            <a:r>
              <a:rPr lang="fr-FR" dirty="0"/>
              <a:t>Comité La Chaine</a:t>
            </a:r>
          </a:p>
          <a:p>
            <a:pPr algn="ctr"/>
            <a:r>
              <a:rPr lang="fr-FR" sz="1400" dirty="0"/>
              <a:t>Marie-Anne</a:t>
            </a:r>
          </a:p>
          <a:p>
            <a:pPr algn="ctr"/>
            <a:r>
              <a:rPr lang="fr-FR" sz="1400" dirty="0"/>
              <a:t>Jeune élue</a:t>
            </a:r>
          </a:p>
          <a:p>
            <a:pPr algn="ctr"/>
            <a:endParaRPr lang="fr-FR" dirty="0"/>
          </a:p>
        </p:txBody>
      </p:sp>
      <p:sp>
        <p:nvSpPr>
          <p:cNvPr id="13" name="Organigramme : Alternative 12">
            <a:extLst>
              <a:ext uri="{FF2B5EF4-FFF2-40B4-BE49-F238E27FC236}">
                <a16:creationId xmlns:a16="http://schemas.microsoft.com/office/drawing/2014/main" id="{B6A725AE-D6CE-B714-9815-90D95B08BC0E}"/>
              </a:ext>
            </a:extLst>
          </p:cNvPr>
          <p:cNvSpPr/>
          <p:nvPr/>
        </p:nvSpPr>
        <p:spPr>
          <a:xfrm>
            <a:off x="2329679" y="483879"/>
            <a:ext cx="2121018" cy="1141928"/>
          </a:xfrm>
          <a:prstGeom prst="flowChartAlternateProcess">
            <a:avLst/>
          </a:prstGeom>
          <a:solidFill>
            <a:schemeClr val="bg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CNIP</a:t>
            </a:r>
          </a:p>
          <a:p>
            <a:pPr algn="ctr"/>
            <a:r>
              <a:rPr lang="fr-FR" sz="1400" dirty="0"/>
              <a:t>Frédérique</a:t>
            </a:r>
          </a:p>
          <a:p>
            <a:pPr algn="ctr"/>
            <a:r>
              <a:rPr lang="fr-FR" sz="1400" dirty="0"/>
              <a:t>1Année</a:t>
            </a:r>
          </a:p>
        </p:txBody>
      </p:sp>
      <p:sp>
        <p:nvSpPr>
          <p:cNvPr id="14" name="Organigramme : Alternative 13">
            <a:extLst>
              <a:ext uri="{FF2B5EF4-FFF2-40B4-BE49-F238E27FC236}">
                <a16:creationId xmlns:a16="http://schemas.microsoft.com/office/drawing/2014/main" id="{91465603-502E-EF53-620D-FF4BC8C50269}"/>
              </a:ext>
            </a:extLst>
          </p:cNvPr>
          <p:cNvSpPr/>
          <p:nvPr/>
        </p:nvSpPr>
        <p:spPr>
          <a:xfrm>
            <a:off x="5767484" y="454104"/>
            <a:ext cx="2258008" cy="1195168"/>
          </a:xfrm>
          <a:prstGeom prst="flowChartAlternateProcess">
            <a:avLst/>
          </a:prstGeom>
          <a:solidFill>
            <a:schemeClr val="bg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Vie des Régions</a:t>
            </a:r>
          </a:p>
          <a:p>
            <a:pPr algn="ctr"/>
            <a:r>
              <a:rPr lang="fr-FR" sz="1400" dirty="0"/>
              <a:t>Martine</a:t>
            </a:r>
          </a:p>
          <a:p>
            <a:pPr algn="ctr"/>
            <a:r>
              <a:rPr lang="fr-FR" sz="1400" dirty="0"/>
              <a:t>1 Année</a:t>
            </a:r>
          </a:p>
        </p:txBody>
      </p:sp>
      <p:sp>
        <p:nvSpPr>
          <p:cNvPr id="15" name="Organigramme : Alternative 14">
            <a:extLst>
              <a:ext uri="{FF2B5EF4-FFF2-40B4-BE49-F238E27FC236}">
                <a16:creationId xmlns:a16="http://schemas.microsoft.com/office/drawing/2014/main" id="{81BDE266-3BEB-F139-BCEB-2A41BE64E7E3}"/>
              </a:ext>
            </a:extLst>
          </p:cNvPr>
          <p:cNvSpPr/>
          <p:nvPr/>
        </p:nvSpPr>
        <p:spPr>
          <a:xfrm>
            <a:off x="280238" y="2467045"/>
            <a:ext cx="2258008" cy="1186343"/>
          </a:xfrm>
          <a:prstGeom prst="flowChartAlternateProcess">
            <a:avLst/>
          </a:prstGeom>
          <a:solidFill>
            <a:schemeClr val="bg2">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a:t>
            </a:r>
            <a:r>
              <a:rPr lang="fr-FR" dirty="0" err="1"/>
              <a:t>Alateen</a:t>
            </a:r>
            <a:endParaRPr lang="fr-FR" dirty="0"/>
          </a:p>
          <a:p>
            <a:pPr algn="ctr"/>
            <a:r>
              <a:rPr lang="fr-FR" sz="1400" dirty="0">
                <a:solidFill>
                  <a:schemeClr val="bg1"/>
                </a:solidFill>
              </a:rPr>
              <a:t>Coordinatrice</a:t>
            </a:r>
          </a:p>
          <a:p>
            <a:pPr algn="ctr"/>
            <a:endParaRPr lang="fr-FR" sz="1400" dirty="0">
              <a:solidFill>
                <a:srgbClr val="FF0000"/>
              </a:solidFill>
            </a:endParaRPr>
          </a:p>
        </p:txBody>
      </p:sp>
      <p:sp>
        <p:nvSpPr>
          <p:cNvPr id="16" name="Organigramme : Alternative 15">
            <a:extLst>
              <a:ext uri="{FF2B5EF4-FFF2-40B4-BE49-F238E27FC236}">
                <a16:creationId xmlns:a16="http://schemas.microsoft.com/office/drawing/2014/main" id="{B309DEB2-8808-3D40-E705-C18FC392E5DF}"/>
              </a:ext>
            </a:extLst>
          </p:cNvPr>
          <p:cNvSpPr/>
          <p:nvPr/>
        </p:nvSpPr>
        <p:spPr>
          <a:xfrm>
            <a:off x="9300754" y="3289582"/>
            <a:ext cx="2649503" cy="1146339"/>
          </a:xfrm>
          <a:prstGeom prst="flowChartAlternateProcess">
            <a:avLst/>
          </a:prstGeom>
          <a:solidFill>
            <a:schemeClr val="bg2">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Conférence</a:t>
            </a:r>
          </a:p>
          <a:p>
            <a:pPr algn="ctr"/>
            <a:r>
              <a:rPr lang="fr-FR" sz="1400" dirty="0">
                <a:solidFill>
                  <a:schemeClr val="bg1"/>
                </a:solidFill>
              </a:rPr>
              <a:t>Coordinatrice</a:t>
            </a:r>
          </a:p>
          <a:p>
            <a:pPr algn="ctr"/>
            <a:endParaRPr lang="fr-FR" dirty="0">
              <a:solidFill>
                <a:schemeClr val="accent1"/>
              </a:solidFill>
            </a:endParaRPr>
          </a:p>
        </p:txBody>
      </p:sp>
      <p:sp>
        <p:nvSpPr>
          <p:cNvPr id="17" name="Organigramme : Alternative 16">
            <a:extLst>
              <a:ext uri="{FF2B5EF4-FFF2-40B4-BE49-F238E27FC236}">
                <a16:creationId xmlns:a16="http://schemas.microsoft.com/office/drawing/2014/main" id="{BF0B3322-FB2C-E9A1-5392-3EA185D0D208}"/>
              </a:ext>
            </a:extLst>
          </p:cNvPr>
          <p:cNvSpPr/>
          <p:nvPr/>
        </p:nvSpPr>
        <p:spPr>
          <a:xfrm>
            <a:off x="5557604" y="4959287"/>
            <a:ext cx="2258008" cy="1195168"/>
          </a:xfrm>
          <a:prstGeom prst="flowChartAlternateProcess">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WEB</a:t>
            </a:r>
          </a:p>
          <a:p>
            <a:pPr algn="ctr"/>
            <a:r>
              <a:rPr lang="fr-FR" sz="1400" dirty="0">
                <a:solidFill>
                  <a:schemeClr val="accent1"/>
                </a:solidFill>
              </a:rPr>
              <a:t>Coordinateur</a:t>
            </a:r>
          </a:p>
          <a:p>
            <a:pPr algn="ctr"/>
            <a:r>
              <a:rPr lang="fr-FR" sz="1200" dirty="0">
                <a:solidFill>
                  <a:schemeClr val="accent1"/>
                </a:solidFill>
              </a:rPr>
              <a:t>1 an sans </a:t>
            </a:r>
          </a:p>
        </p:txBody>
      </p:sp>
      <p:sp>
        <p:nvSpPr>
          <p:cNvPr id="18" name="Organigramme : Alternative 17">
            <a:extLst>
              <a:ext uri="{FF2B5EF4-FFF2-40B4-BE49-F238E27FC236}">
                <a16:creationId xmlns:a16="http://schemas.microsoft.com/office/drawing/2014/main" id="{9B966B36-4673-0836-4DFE-3E8C8E1B8358}"/>
              </a:ext>
            </a:extLst>
          </p:cNvPr>
          <p:cNvSpPr/>
          <p:nvPr/>
        </p:nvSpPr>
        <p:spPr>
          <a:xfrm>
            <a:off x="71671" y="4939284"/>
            <a:ext cx="2494422" cy="1186343"/>
          </a:xfrm>
          <a:prstGeom prst="flowChartAlternateProcess">
            <a:avLst/>
          </a:prstGeom>
          <a:solidFill>
            <a:schemeClr val="bg2">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Services Généraux</a:t>
            </a:r>
          </a:p>
          <a:p>
            <a:pPr algn="ctr"/>
            <a:r>
              <a:rPr lang="fr-FR" sz="1400" dirty="0">
                <a:solidFill>
                  <a:schemeClr val="bg1"/>
                </a:solidFill>
              </a:rPr>
              <a:t>Responsable</a:t>
            </a:r>
          </a:p>
          <a:p>
            <a:pPr algn="ctr"/>
            <a:r>
              <a:rPr lang="fr-FR" sz="1400" dirty="0">
                <a:solidFill>
                  <a:schemeClr val="bg1"/>
                </a:solidFill>
              </a:rPr>
              <a:t>Suppléant</a:t>
            </a:r>
          </a:p>
          <a:p>
            <a:pPr algn="ctr"/>
            <a:endParaRPr lang="fr-FR" sz="1400" dirty="0">
              <a:solidFill>
                <a:schemeClr val="accent1"/>
              </a:solidFill>
            </a:endParaRPr>
          </a:p>
        </p:txBody>
      </p:sp>
      <p:sp>
        <p:nvSpPr>
          <p:cNvPr id="19" name="Organigramme : Alternative 18">
            <a:extLst>
              <a:ext uri="{FF2B5EF4-FFF2-40B4-BE49-F238E27FC236}">
                <a16:creationId xmlns:a16="http://schemas.microsoft.com/office/drawing/2014/main" id="{1847A61D-F4BF-15F8-DAB4-62206A80821D}"/>
              </a:ext>
            </a:extLst>
          </p:cNvPr>
          <p:cNvSpPr/>
          <p:nvPr/>
        </p:nvSpPr>
        <p:spPr>
          <a:xfrm>
            <a:off x="2785012" y="4939284"/>
            <a:ext cx="2494423" cy="1186343"/>
          </a:xfrm>
          <a:prstGeom prst="flowChartAlternateProcess">
            <a:avLst/>
          </a:prstGeom>
          <a:solidFill>
            <a:schemeClr val="accent1">
              <a:lumMod val="60000"/>
              <a:lumOff val="4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a:t>Comité Littérature</a:t>
            </a:r>
          </a:p>
          <a:p>
            <a:pPr algn="ctr"/>
            <a:r>
              <a:rPr lang="fr-FR" sz="1400" dirty="0">
                <a:solidFill>
                  <a:schemeClr val="accent1"/>
                </a:solidFill>
              </a:rPr>
              <a:t>Coordinateur</a:t>
            </a:r>
          </a:p>
          <a:p>
            <a:pPr algn="ctr"/>
            <a:endParaRPr lang="fr-FR" sz="1200" dirty="0">
              <a:solidFill>
                <a:schemeClr val="accent1"/>
              </a:solidFill>
            </a:endParaRPr>
          </a:p>
        </p:txBody>
      </p:sp>
      <p:cxnSp>
        <p:nvCxnSpPr>
          <p:cNvPr id="58" name="Connecteur droit 57">
            <a:extLst>
              <a:ext uri="{FF2B5EF4-FFF2-40B4-BE49-F238E27FC236}">
                <a16:creationId xmlns:a16="http://schemas.microsoft.com/office/drawing/2014/main" id="{429867DC-57B7-5F5C-A43E-EF9F5CE19A80}"/>
              </a:ext>
            </a:extLst>
          </p:cNvPr>
          <p:cNvCxnSpPr>
            <a:cxnSpLocks/>
          </p:cNvCxnSpPr>
          <p:nvPr/>
        </p:nvCxnSpPr>
        <p:spPr>
          <a:xfrm>
            <a:off x="-326018" y="3196119"/>
            <a:ext cx="0"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0" name="Connecteur droit 59">
            <a:extLst>
              <a:ext uri="{FF2B5EF4-FFF2-40B4-BE49-F238E27FC236}">
                <a16:creationId xmlns:a16="http://schemas.microsoft.com/office/drawing/2014/main" id="{E13B5C39-FAC7-4E9F-1AF0-598F9D52A530}"/>
              </a:ext>
            </a:extLst>
          </p:cNvPr>
          <p:cNvCxnSpPr>
            <a:cxnSpLocks/>
            <a:stCxn id="12" idx="1"/>
            <a:endCxn id="14" idx="3"/>
          </p:cNvCxnSpPr>
          <p:nvPr/>
        </p:nvCxnSpPr>
        <p:spPr>
          <a:xfrm flipH="1" flipV="1">
            <a:off x="8025492" y="1051688"/>
            <a:ext cx="1147083" cy="4413"/>
          </a:xfrm>
          <a:prstGeom prst="line">
            <a:avLst/>
          </a:prstGeom>
        </p:spPr>
        <p:style>
          <a:lnRef idx="3">
            <a:schemeClr val="accent4"/>
          </a:lnRef>
          <a:fillRef idx="0">
            <a:schemeClr val="accent4"/>
          </a:fillRef>
          <a:effectRef idx="2">
            <a:schemeClr val="accent4"/>
          </a:effectRef>
          <a:fontRef idx="minor">
            <a:schemeClr val="tx1"/>
          </a:fontRef>
        </p:style>
      </p:cxnSp>
      <p:cxnSp>
        <p:nvCxnSpPr>
          <p:cNvPr id="63" name="Connecteur droit 62">
            <a:extLst>
              <a:ext uri="{FF2B5EF4-FFF2-40B4-BE49-F238E27FC236}">
                <a16:creationId xmlns:a16="http://schemas.microsoft.com/office/drawing/2014/main" id="{37E7CF9F-1F42-0423-9517-26A03313E21E}"/>
              </a:ext>
            </a:extLst>
          </p:cNvPr>
          <p:cNvCxnSpPr>
            <a:cxnSpLocks/>
            <a:endCxn id="13" idx="3"/>
          </p:cNvCxnSpPr>
          <p:nvPr/>
        </p:nvCxnSpPr>
        <p:spPr>
          <a:xfrm flipH="1" flipV="1">
            <a:off x="4450697" y="1054843"/>
            <a:ext cx="1358425" cy="21259"/>
          </a:xfrm>
          <a:prstGeom prst="line">
            <a:avLst/>
          </a:prstGeom>
        </p:spPr>
        <p:style>
          <a:lnRef idx="3">
            <a:schemeClr val="accent4"/>
          </a:lnRef>
          <a:fillRef idx="0">
            <a:schemeClr val="accent4"/>
          </a:fillRef>
          <a:effectRef idx="2">
            <a:schemeClr val="accent4"/>
          </a:effectRef>
          <a:fontRef idx="minor">
            <a:schemeClr val="tx1"/>
          </a:fontRef>
        </p:style>
      </p:cxnSp>
      <p:cxnSp>
        <p:nvCxnSpPr>
          <p:cNvPr id="114" name="Connecteur droit 113">
            <a:extLst>
              <a:ext uri="{FF2B5EF4-FFF2-40B4-BE49-F238E27FC236}">
                <a16:creationId xmlns:a16="http://schemas.microsoft.com/office/drawing/2014/main" id="{988C25B3-192B-E191-5BD7-ECEAE5A0F342}"/>
              </a:ext>
            </a:extLst>
          </p:cNvPr>
          <p:cNvCxnSpPr>
            <a:cxnSpLocks/>
            <a:stCxn id="13" idx="2"/>
          </p:cNvCxnSpPr>
          <p:nvPr/>
        </p:nvCxnSpPr>
        <p:spPr>
          <a:xfrm>
            <a:off x="3390188" y="1625807"/>
            <a:ext cx="1614081" cy="906446"/>
          </a:xfrm>
          <a:prstGeom prst="line">
            <a:avLst/>
          </a:prstGeom>
        </p:spPr>
        <p:style>
          <a:lnRef idx="3">
            <a:schemeClr val="accent4"/>
          </a:lnRef>
          <a:fillRef idx="0">
            <a:schemeClr val="accent4"/>
          </a:fillRef>
          <a:effectRef idx="2">
            <a:schemeClr val="accent4"/>
          </a:effectRef>
          <a:fontRef idx="minor">
            <a:schemeClr val="tx1"/>
          </a:fontRef>
        </p:style>
      </p:cxnSp>
      <p:cxnSp>
        <p:nvCxnSpPr>
          <p:cNvPr id="118" name="Connecteur droit 117">
            <a:extLst>
              <a:ext uri="{FF2B5EF4-FFF2-40B4-BE49-F238E27FC236}">
                <a16:creationId xmlns:a16="http://schemas.microsoft.com/office/drawing/2014/main" id="{6BDBE746-62D0-C5BE-0B52-761606A15DEC}"/>
              </a:ext>
            </a:extLst>
          </p:cNvPr>
          <p:cNvCxnSpPr>
            <a:cxnSpLocks/>
          </p:cNvCxnSpPr>
          <p:nvPr/>
        </p:nvCxnSpPr>
        <p:spPr>
          <a:xfrm flipH="1">
            <a:off x="6096000" y="1683353"/>
            <a:ext cx="767015" cy="906446"/>
          </a:xfrm>
          <a:prstGeom prst="line">
            <a:avLst/>
          </a:prstGeom>
        </p:spPr>
        <p:style>
          <a:lnRef idx="3">
            <a:schemeClr val="accent4"/>
          </a:lnRef>
          <a:fillRef idx="0">
            <a:schemeClr val="accent4"/>
          </a:fillRef>
          <a:effectRef idx="2">
            <a:schemeClr val="accent4"/>
          </a:effectRef>
          <a:fontRef idx="minor">
            <a:schemeClr val="tx1"/>
          </a:fontRef>
        </p:style>
      </p:cxnSp>
      <p:cxnSp>
        <p:nvCxnSpPr>
          <p:cNvPr id="121" name="Connecteur droit 120">
            <a:extLst>
              <a:ext uri="{FF2B5EF4-FFF2-40B4-BE49-F238E27FC236}">
                <a16:creationId xmlns:a16="http://schemas.microsoft.com/office/drawing/2014/main" id="{1A3A1B4B-C54D-5A70-93EA-195B661F503C}"/>
              </a:ext>
            </a:extLst>
          </p:cNvPr>
          <p:cNvCxnSpPr>
            <a:cxnSpLocks/>
          </p:cNvCxnSpPr>
          <p:nvPr/>
        </p:nvCxnSpPr>
        <p:spPr>
          <a:xfrm flipH="1">
            <a:off x="6786562" y="1640447"/>
            <a:ext cx="2514192" cy="1341850"/>
          </a:xfrm>
          <a:prstGeom prst="line">
            <a:avLst/>
          </a:prstGeom>
        </p:spPr>
        <p:style>
          <a:lnRef idx="3">
            <a:schemeClr val="accent4"/>
          </a:lnRef>
          <a:fillRef idx="0">
            <a:schemeClr val="accent4"/>
          </a:fillRef>
          <a:effectRef idx="2">
            <a:schemeClr val="accent4"/>
          </a:effectRef>
          <a:fontRef idx="minor">
            <a:schemeClr val="tx1"/>
          </a:fontRef>
        </p:style>
      </p:cxnSp>
      <p:cxnSp>
        <p:nvCxnSpPr>
          <p:cNvPr id="5" name="Connecteur droit 4">
            <a:extLst>
              <a:ext uri="{FF2B5EF4-FFF2-40B4-BE49-F238E27FC236}">
                <a16:creationId xmlns:a16="http://schemas.microsoft.com/office/drawing/2014/main" id="{B410A240-F92C-0E73-A8A7-8A4D3D73EB19}"/>
              </a:ext>
            </a:extLst>
          </p:cNvPr>
          <p:cNvCxnSpPr>
            <a:cxnSpLocks/>
          </p:cNvCxnSpPr>
          <p:nvPr/>
        </p:nvCxnSpPr>
        <p:spPr>
          <a:xfrm>
            <a:off x="-326018" y="3653388"/>
            <a:ext cx="0" cy="0"/>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Connecteur droit 6">
            <a:extLst>
              <a:ext uri="{FF2B5EF4-FFF2-40B4-BE49-F238E27FC236}">
                <a16:creationId xmlns:a16="http://schemas.microsoft.com/office/drawing/2014/main" id="{CC3D465A-B6AF-7CA2-20A9-B773E6E6C3C1}"/>
              </a:ext>
            </a:extLst>
          </p:cNvPr>
          <p:cNvCxnSpPr>
            <a:stCxn id="18" idx="0"/>
            <a:endCxn id="4" idx="1"/>
          </p:cNvCxnSpPr>
          <p:nvPr/>
        </p:nvCxnSpPr>
        <p:spPr>
          <a:xfrm flipV="1">
            <a:off x="1318882" y="3316845"/>
            <a:ext cx="3001657" cy="1622439"/>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9" name="Connecteur droit 8">
            <a:extLst>
              <a:ext uri="{FF2B5EF4-FFF2-40B4-BE49-F238E27FC236}">
                <a16:creationId xmlns:a16="http://schemas.microsoft.com/office/drawing/2014/main" id="{C9F34754-DFC7-8EDD-F2F9-6AFADD8A13B4}"/>
              </a:ext>
            </a:extLst>
          </p:cNvPr>
          <p:cNvCxnSpPr>
            <a:stCxn id="19" idx="0"/>
            <a:endCxn id="4" idx="2"/>
          </p:cNvCxnSpPr>
          <p:nvPr/>
        </p:nvCxnSpPr>
        <p:spPr>
          <a:xfrm flipV="1">
            <a:off x="4032224" y="4043891"/>
            <a:ext cx="1530453" cy="895393"/>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0" name="Connecteur droit 19">
            <a:extLst>
              <a:ext uri="{FF2B5EF4-FFF2-40B4-BE49-F238E27FC236}">
                <a16:creationId xmlns:a16="http://schemas.microsoft.com/office/drawing/2014/main" id="{339A00F1-F08D-741B-D8BF-07F3F0F81401}"/>
              </a:ext>
            </a:extLst>
          </p:cNvPr>
          <p:cNvCxnSpPr>
            <a:stCxn id="17" idx="0"/>
          </p:cNvCxnSpPr>
          <p:nvPr/>
        </p:nvCxnSpPr>
        <p:spPr>
          <a:xfrm flipH="1" flipV="1">
            <a:off x="5557604" y="4043891"/>
            <a:ext cx="1129004" cy="915396"/>
          </a:xfrm>
          <a:prstGeom prst="line">
            <a:avLst/>
          </a:prstGeom>
          <a:ln w="1905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2" name="Connecteur droit 21">
            <a:extLst>
              <a:ext uri="{FF2B5EF4-FFF2-40B4-BE49-F238E27FC236}">
                <a16:creationId xmlns:a16="http://schemas.microsoft.com/office/drawing/2014/main" id="{AD16B4C1-5C2D-57AF-130C-050BC295F3EA}"/>
              </a:ext>
            </a:extLst>
          </p:cNvPr>
          <p:cNvCxnSpPr>
            <a:stCxn id="11" idx="0"/>
            <a:endCxn id="4" idx="3"/>
          </p:cNvCxnSpPr>
          <p:nvPr/>
        </p:nvCxnSpPr>
        <p:spPr>
          <a:xfrm flipH="1" flipV="1">
            <a:off x="6804814" y="3316845"/>
            <a:ext cx="2790883" cy="1662443"/>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cxnSp>
        <p:nvCxnSpPr>
          <p:cNvPr id="25" name="Connecteur droit 24">
            <a:extLst>
              <a:ext uri="{FF2B5EF4-FFF2-40B4-BE49-F238E27FC236}">
                <a16:creationId xmlns:a16="http://schemas.microsoft.com/office/drawing/2014/main" id="{F4C43027-F445-9D98-65C4-AF4D0B7B4E33}"/>
              </a:ext>
            </a:extLst>
          </p:cNvPr>
          <p:cNvCxnSpPr>
            <a:stCxn id="16" idx="1"/>
            <a:endCxn id="4" idx="3"/>
          </p:cNvCxnSpPr>
          <p:nvPr/>
        </p:nvCxnSpPr>
        <p:spPr>
          <a:xfrm flipH="1" flipV="1">
            <a:off x="6804814" y="3316845"/>
            <a:ext cx="2495940" cy="545907"/>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9" name="Connecteur droit 28">
            <a:extLst>
              <a:ext uri="{FF2B5EF4-FFF2-40B4-BE49-F238E27FC236}">
                <a16:creationId xmlns:a16="http://schemas.microsoft.com/office/drawing/2014/main" id="{42D2282A-2A7B-D8C2-EAE7-3ECC83329C3D}"/>
              </a:ext>
            </a:extLst>
          </p:cNvPr>
          <p:cNvCxnSpPr>
            <a:stCxn id="15" idx="3"/>
            <a:endCxn id="4" idx="1"/>
          </p:cNvCxnSpPr>
          <p:nvPr/>
        </p:nvCxnSpPr>
        <p:spPr>
          <a:xfrm>
            <a:off x="2538246" y="3060217"/>
            <a:ext cx="1782293" cy="256628"/>
          </a:xfrm>
          <a:prstGeom prst="line">
            <a:avLst/>
          </a:prstGeom>
          <a:ln>
            <a:headEnd type="none" w="med" len="med"/>
            <a:tailEnd type="none" w="med" len="med"/>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033240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1000"/>
                                  </p:stCondLst>
                                  <p:childTnLst>
                                    <p:anim calcmode="lin" valueType="num">
                                      <p:cBhvr additive="base">
                                        <p:cTn id="6" dur="500"/>
                                        <p:tgtEl>
                                          <p:spTgt spid="29"/>
                                        </p:tgtEl>
                                        <p:attrNameLst>
                                          <p:attrName>ppt_x</p:attrName>
                                        </p:attrNameLst>
                                      </p:cBhvr>
                                      <p:tavLst>
                                        <p:tav tm="0">
                                          <p:val>
                                            <p:strVal val="ppt_x"/>
                                          </p:val>
                                        </p:tav>
                                        <p:tav tm="100000">
                                          <p:val>
                                            <p:strVal val="ppt_x"/>
                                          </p:val>
                                        </p:tav>
                                      </p:tavLst>
                                    </p:anim>
                                    <p:anim calcmode="lin" valueType="num">
                                      <p:cBhvr additive="base">
                                        <p:cTn id="7" dur="500"/>
                                        <p:tgtEl>
                                          <p:spTgt spid="29"/>
                                        </p:tgtEl>
                                        <p:attrNameLst>
                                          <p:attrName>ppt_y</p:attrName>
                                        </p:attrNameLst>
                                      </p:cBhvr>
                                      <p:tavLst>
                                        <p:tav tm="0">
                                          <p:val>
                                            <p:strVal val="ppt_y"/>
                                          </p:val>
                                        </p:tav>
                                        <p:tav tm="100000">
                                          <p:val>
                                            <p:strVal val="1+ppt_h/2"/>
                                          </p:val>
                                        </p:tav>
                                      </p:tavLst>
                                    </p:anim>
                                    <p:set>
                                      <p:cBhvr>
                                        <p:cTn id="8" dur="1" fill="hold">
                                          <p:stCondLst>
                                            <p:cond delay="499"/>
                                          </p:stCondLst>
                                        </p:cTn>
                                        <p:tgtEl>
                                          <p:spTgt spid="29"/>
                                        </p:tgtEl>
                                        <p:attrNameLst>
                                          <p:attrName>style.visibility</p:attrName>
                                        </p:attrNameLst>
                                      </p:cBhvr>
                                      <p:to>
                                        <p:strVal val="hidden"/>
                                      </p:to>
                                    </p:set>
                                  </p:childTnLst>
                                </p:cTn>
                              </p:par>
                            </p:childTnLst>
                          </p:cTn>
                        </p:par>
                        <p:par>
                          <p:cTn id="9" fill="hold">
                            <p:stCondLst>
                              <p:cond delay="1500"/>
                            </p:stCondLst>
                            <p:childTnLst>
                              <p:par>
                                <p:cTn id="10" presetID="2" presetClass="exit" presetSubtype="4" fill="hold" nodeType="afterEffect">
                                  <p:stCondLst>
                                    <p:cond delay="1000"/>
                                  </p:stCondLst>
                                  <p:childTnLst>
                                    <p:anim calcmode="lin" valueType="num">
                                      <p:cBhvr additive="base">
                                        <p:cTn id="11" dur="500"/>
                                        <p:tgtEl>
                                          <p:spTgt spid="7"/>
                                        </p:tgtEl>
                                        <p:attrNameLst>
                                          <p:attrName>ppt_x</p:attrName>
                                        </p:attrNameLst>
                                      </p:cBhvr>
                                      <p:tavLst>
                                        <p:tav tm="0">
                                          <p:val>
                                            <p:strVal val="ppt_x"/>
                                          </p:val>
                                        </p:tav>
                                        <p:tav tm="100000">
                                          <p:val>
                                            <p:strVal val="ppt_x"/>
                                          </p:val>
                                        </p:tav>
                                      </p:tavLst>
                                    </p:anim>
                                    <p:anim calcmode="lin" valueType="num">
                                      <p:cBhvr additive="base">
                                        <p:cTn id="12" dur="500"/>
                                        <p:tgtEl>
                                          <p:spTgt spid="7"/>
                                        </p:tgtEl>
                                        <p:attrNameLst>
                                          <p:attrName>ppt_y</p:attrName>
                                        </p:attrNameLst>
                                      </p:cBhvr>
                                      <p:tavLst>
                                        <p:tav tm="0">
                                          <p:val>
                                            <p:strVal val="ppt_y"/>
                                          </p:val>
                                        </p:tav>
                                        <p:tav tm="100000">
                                          <p:val>
                                            <p:strVal val="1+ppt_h/2"/>
                                          </p:val>
                                        </p:tav>
                                      </p:tavLst>
                                    </p:anim>
                                    <p:set>
                                      <p:cBhvr>
                                        <p:cTn id="13" dur="1" fill="hold">
                                          <p:stCondLst>
                                            <p:cond delay="499"/>
                                          </p:stCondLst>
                                        </p:cTn>
                                        <p:tgtEl>
                                          <p:spTgt spid="7"/>
                                        </p:tgtEl>
                                        <p:attrNameLst>
                                          <p:attrName>style.visibility</p:attrName>
                                        </p:attrNameLst>
                                      </p:cBhvr>
                                      <p:to>
                                        <p:strVal val="hidden"/>
                                      </p:to>
                                    </p:set>
                                  </p:childTnLst>
                                </p:cTn>
                              </p:par>
                            </p:childTnLst>
                          </p:cTn>
                        </p:par>
                        <p:par>
                          <p:cTn id="14" fill="hold">
                            <p:stCondLst>
                              <p:cond delay="3000"/>
                            </p:stCondLst>
                            <p:childTnLst>
                              <p:par>
                                <p:cTn id="15" presetID="2" presetClass="exit" presetSubtype="4" fill="hold" nodeType="afterEffect">
                                  <p:stCondLst>
                                    <p:cond delay="1000"/>
                                  </p:stCondLst>
                                  <p:childTnLst>
                                    <p:anim calcmode="lin" valueType="num">
                                      <p:cBhvr additive="base">
                                        <p:cTn id="16" dur="500"/>
                                        <p:tgtEl>
                                          <p:spTgt spid="9"/>
                                        </p:tgtEl>
                                        <p:attrNameLst>
                                          <p:attrName>ppt_x</p:attrName>
                                        </p:attrNameLst>
                                      </p:cBhvr>
                                      <p:tavLst>
                                        <p:tav tm="0">
                                          <p:val>
                                            <p:strVal val="ppt_x"/>
                                          </p:val>
                                        </p:tav>
                                        <p:tav tm="100000">
                                          <p:val>
                                            <p:strVal val="ppt_x"/>
                                          </p:val>
                                        </p:tav>
                                      </p:tavLst>
                                    </p:anim>
                                    <p:anim calcmode="lin" valueType="num">
                                      <p:cBhvr additive="base">
                                        <p:cTn id="17" dur="500"/>
                                        <p:tgtEl>
                                          <p:spTgt spid="9"/>
                                        </p:tgtEl>
                                        <p:attrNameLst>
                                          <p:attrName>ppt_y</p:attrName>
                                        </p:attrNameLst>
                                      </p:cBhvr>
                                      <p:tavLst>
                                        <p:tav tm="0">
                                          <p:val>
                                            <p:strVal val="ppt_y"/>
                                          </p:val>
                                        </p:tav>
                                        <p:tav tm="100000">
                                          <p:val>
                                            <p:strVal val="1+ppt_h/2"/>
                                          </p:val>
                                        </p:tav>
                                      </p:tavLst>
                                    </p:anim>
                                    <p:set>
                                      <p:cBhvr>
                                        <p:cTn id="18" dur="1" fill="hold">
                                          <p:stCondLst>
                                            <p:cond delay="499"/>
                                          </p:stCondLst>
                                        </p:cTn>
                                        <p:tgtEl>
                                          <p:spTgt spid="9"/>
                                        </p:tgtEl>
                                        <p:attrNameLst>
                                          <p:attrName>style.visibility</p:attrName>
                                        </p:attrNameLst>
                                      </p:cBhvr>
                                      <p:to>
                                        <p:strVal val="hidden"/>
                                      </p:to>
                                    </p:set>
                                  </p:childTnLst>
                                </p:cTn>
                              </p:par>
                            </p:childTnLst>
                          </p:cTn>
                        </p:par>
                        <p:par>
                          <p:cTn id="19" fill="hold">
                            <p:stCondLst>
                              <p:cond delay="4500"/>
                            </p:stCondLst>
                            <p:childTnLst>
                              <p:par>
                                <p:cTn id="20" presetID="2" presetClass="exit" presetSubtype="4" fill="hold" nodeType="afterEffect">
                                  <p:stCondLst>
                                    <p:cond delay="1000"/>
                                  </p:stCondLst>
                                  <p:childTnLst>
                                    <p:anim calcmode="lin" valueType="num">
                                      <p:cBhvr additive="base">
                                        <p:cTn id="21" dur="500"/>
                                        <p:tgtEl>
                                          <p:spTgt spid="20"/>
                                        </p:tgtEl>
                                        <p:attrNameLst>
                                          <p:attrName>ppt_x</p:attrName>
                                        </p:attrNameLst>
                                      </p:cBhvr>
                                      <p:tavLst>
                                        <p:tav tm="0">
                                          <p:val>
                                            <p:strVal val="ppt_x"/>
                                          </p:val>
                                        </p:tav>
                                        <p:tav tm="100000">
                                          <p:val>
                                            <p:strVal val="ppt_x"/>
                                          </p:val>
                                        </p:tav>
                                      </p:tavLst>
                                    </p:anim>
                                    <p:anim calcmode="lin" valueType="num">
                                      <p:cBhvr additive="base">
                                        <p:cTn id="22" dur="500"/>
                                        <p:tgtEl>
                                          <p:spTgt spid="20"/>
                                        </p:tgtEl>
                                        <p:attrNameLst>
                                          <p:attrName>ppt_y</p:attrName>
                                        </p:attrNameLst>
                                      </p:cBhvr>
                                      <p:tavLst>
                                        <p:tav tm="0">
                                          <p:val>
                                            <p:strVal val="ppt_y"/>
                                          </p:val>
                                        </p:tav>
                                        <p:tav tm="100000">
                                          <p:val>
                                            <p:strVal val="1+ppt_h/2"/>
                                          </p:val>
                                        </p:tav>
                                      </p:tavLst>
                                    </p:anim>
                                    <p:set>
                                      <p:cBhvr>
                                        <p:cTn id="23" dur="1" fill="hold">
                                          <p:stCondLst>
                                            <p:cond delay="499"/>
                                          </p:stCondLst>
                                        </p:cTn>
                                        <p:tgtEl>
                                          <p:spTgt spid="20"/>
                                        </p:tgtEl>
                                        <p:attrNameLst>
                                          <p:attrName>style.visibility</p:attrName>
                                        </p:attrNameLst>
                                      </p:cBhvr>
                                      <p:to>
                                        <p:strVal val="hidden"/>
                                      </p:to>
                                    </p:set>
                                  </p:childTnLst>
                                </p:cTn>
                              </p:par>
                            </p:childTnLst>
                          </p:cTn>
                        </p:par>
                        <p:par>
                          <p:cTn id="24" fill="hold">
                            <p:stCondLst>
                              <p:cond delay="6000"/>
                            </p:stCondLst>
                            <p:childTnLst>
                              <p:par>
                                <p:cTn id="25" presetID="2" presetClass="exit" presetSubtype="4" fill="hold" nodeType="afterEffect">
                                  <p:stCondLst>
                                    <p:cond delay="1000"/>
                                  </p:stCondLst>
                                  <p:childTnLst>
                                    <p:anim calcmode="lin" valueType="num">
                                      <p:cBhvr additive="base">
                                        <p:cTn id="26" dur="500"/>
                                        <p:tgtEl>
                                          <p:spTgt spid="22"/>
                                        </p:tgtEl>
                                        <p:attrNameLst>
                                          <p:attrName>ppt_x</p:attrName>
                                        </p:attrNameLst>
                                      </p:cBhvr>
                                      <p:tavLst>
                                        <p:tav tm="0">
                                          <p:val>
                                            <p:strVal val="ppt_x"/>
                                          </p:val>
                                        </p:tav>
                                        <p:tav tm="100000">
                                          <p:val>
                                            <p:strVal val="ppt_x"/>
                                          </p:val>
                                        </p:tav>
                                      </p:tavLst>
                                    </p:anim>
                                    <p:anim calcmode="lin" valueType="num">
                                      <p:cBhvr additive="base">
                                        <p:cTn id="27" dur="500"/>
                                        <p:tgtEl>
                                          <p:spTgt spid="22"/>
                                        </p:tgtEl>
                                        <p:attrNameLst>
                                          <p:attrName>ppt_y</p:attrName>
                                        </p:attrNameLst>
                                      </p:cBhvr>
                                      <p:tavLst>
                                        <p:tav tm="0">
                                          <p:val>
                                            <p:strVal val="ppt_y"/>
                                          </p:val>
                                        </p:tav>
                                        <p:tav tm="100000">
                                          <p:val>
                                            <p:strVal val="1+ppt_h/2"/>
                                          </p:val>
                                        </p:tav>
                                      </p:tavLst>
                                    </p:anim>
                                    <p:set>
                                      <p:cBhvr>
                                        <p:cTn id="28" dur="1" fill="hold">
                                          <p:stCondLst>
                                            <p:cond delay="499"/>
                                          </p:stCondLst>
                                        </p:cTn>
                                        <p:tgtEl>
                                          <p:spTgt spid="22"/>
                                        </p:tgtEl>
                                        <p:attrNameLst>
                                          <p:attrName>style.visibility</p:attrName>
                                        </p:attrNameLst>
                                      </p:cBhvr>
                                      <p:to>
                                        <p:strVal val="hidden"/>
                                      </p:to>
                                    </p:set>
                                  </p:childTnLst>
                                </p:cTn>
                              </p:par>
                            </p:childTnLst>
                          </p:cTn>
                        </p:par>
                        <p:par>
                          <p:cTn id="29" fill="hold">
                            <p:stCondLst>
                              <p:cond delay="7500"/>
                            </p:stCondLst>
                            <p:childTnLst>
                              <p:par>
                                <p:cTn id="30" presetID="2" presetClass="exit" presetSubtype="4" fill="hold" nodeType="afterEffect">
                                  <p:stCondLst>
                                    <p:cond delay="1000"/>
                                  </p:stCondLst>
                                  <p:childTnLst>
                                    <p:anim calcmode="lin" valueType="num">
                                      <p:cBhvr additive="base">
                                        <p:cTn id="31" dur="500"/>
                                        <p:tgtEl>
                                          <p:spTgt spid="25"/>
                                        </p:tgtEl>
                                        <p:attrNameLst>
                                          <p:attrName>ppt_x</p:attrName>
                                        </p:attrNameLst>
                                      </p:cBhvr>
                                      <p:tavLst>
                                        <p:tav tm="0">
                                          <p:val>
                                            <p:strVal val="ppt_x"/>
                                          </p:val>
                                        </p:tav>
                                        <p:tav tm="100000">
                                          <p:val>
                                            <p:strVal val="ppt_x"/>
                                          </p:val>
                                        </p:tav>
                                      </p:tavLst>
                                    </p:anim>
                                    <p:anim calcmode="lin" valueType="num">
                                      <p:cBhvr additive="base">
                                        <p:cTn id="32" dur="500"/>
                                        <p:tgtEl>
                                          <p:spTgt spid="25"/>
                                        </p:tgtEl>
                                        <p:attrNameLst>
                                          <p:attrName>ppt_y</p:attrName>
                                        </p:attrNameLst>
                                      </p:cBhvr>
                                      <p:tavLst>
                                        <p:tav tm="0">
                                          <p:val>
                                            <p:strVal val="ppt_y"/>
                                          </p:val>
                                        </p:tav>
                                        <p:tav tm="100000">
                                          <p:val>
                                            <p:strVal val="1+ppt_h/2"/>
                                          </p:val>
                                        </p:tav>
                                      </p:tavLst>
                                    </p:anim>
                                    <p:set>
                                      <p:cBhvr>
                                        <p:cTn id="3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rganigramme : Alternative 3">
            <a:extLst>
              <a:ext uri="{FF2B5EF4-FFF2-40B4-BE49-F238E27FC236}">
                <a16:creationId xmlns:a16="http://schemas.microsoft.com/office/drawing/2014/main" id="{C2527617-F4F0-A242-31CA-4E9EEE7E75E0}"/>
              </a:ext>
            </a:extLst>
          </p:cNvPr>
          <p:cNvSpPr/>
          <p:nvPr/>
        </p:nvSpPr>
        <p:spPr>
          <a:xfrm>
            <a:off x="7576915" y="1199384"/>
            <a:ext cx="3173730" cy="1363201"/>
          </a:xfrm>
          <a:prstGeom prst="flowChartAlternateProcess">
            <a:avLst/>
          </a:prstGeom>
          <a:solidFill>
            <a:schemeClr val="accent1">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dirty="0">
                <a:solidFill>
                  <a:schemeClr val="accent1"/>
                </a:solidFill>
              </a:rPr>
              <a:t>Vice président</a:t>
            </a:r>
          </a:p>
        </p:txBody>
      </p:sp>
      <p:sp>
        <p:nvSpPr>
          <p:cNvPr id="8" name="Organigramme : Alternative 7">
            <a:extLst>
              <a:ext uri="{FF2B5EF4-FFF2-40B4-BE49-F238E27FC236}">
                <a16:creationId xmlns:a16="http://schemas.microsoft.com/office/drawing/2014/main" id="{77330AE4-DC2B-3C69-25A8-96D1CF7AF9DB}"/>
              </a:ext>
            </a:extLst>
          </p:cNvPr>
          <p:cNvSpPr/>
          <p:nvPr/>
        </p:nvSpPr>
        <p:spPr>
          <a:xfrm>
            <a:off x="7576915" y="2841310"/>
            <a:ext cx="3024352" cy="1363201"/>
          </a:xfrm>
          <a:prstGeom prst="flowChartAlternateProcess">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dirty="0">
                <a:solidFill>
                  <a:schemeClr val="bg1"/>
                </a:solidFill>
              </a:rPr>
              <a:t>Secrétaire adjoint</a:t>
            </a:r>
          </a:p>
          <a:p>
            <a:pPr algn="ctr"/>
            <a:r>
              <a:rPr lang="fr-FR" dirty="0">
                <a:solidFill>
                  <a:schemeClr val="bg1"/>
                </a:solidFill>
              </a:rPr>
              <a:t>Christophe</a:t>
            </a:r>
          </a:p>
          <a:p>
            <a:pPr algn="ctr"/>
            <a:r>
              <a:rPr lang="fr-FR" sz="1200" dirty="0">
                <a:solidFill>
                  <a:schemeClr val="bg1"/>
                </a:solidFill>
              </a:rPr>
              <a:t>Elu à la conférence 2026</a:t>
            </a:r>
          </a:p>
        </p:txBody>
      </p:sp>
      <p:sp>
        <p:nvSpPr>
          <p:cNvPr id="9" name="Organigramme : Alternative 8">
            <a:extLst>
              <a:ext uri="{FF2B5EF4-FFF2-40B4-BE49-F238E27FC236}">
                <a16:creationId xmlns:a16="http://schemas.microsoft.com/office/drawing/2014/main" id="{6A8465BB-DFFC-7B66-316A-CE1F3007E94A}"/>
              </a:ext>
            </a:extLst>
          </p:cNvPr>
          <p:cNvSpPr/>
          <p:nvPr/>
        </p:nvSpPr>
        <p:spPr>
          <a:xfrm>
            <a:off x="1160373" y="1252471"/>
            <a:ext cx="3024352" cy="1201778"/>
          </a:xfrm>
          <a:prstGeom prst="flowChartAlternateProcess">
            <a:avLst/>
          </a:prstGeom>
          <a:solidFill>
            <a:schemeClr val="tx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dirty="0"/>
              <a:t>Président</a:t>
            </a:r>
          </a:p>
          <a:p>
            <a:pPr algn="ctr"/>
            <a:r>
              <a:rPr lang="fr-FR" sz="1400" dirty="0"/>
              <a:t>Geneviève</a:t>
            </a:r>
          </a:p>
          <a:p>
            <a:pPr algn="ctr"/>
            <a:r>
              <a:rPr lang="fr-FR" sz="1400" dirty="0"/>
              <a:t>2ème Année</a:t>
            </a:r>
            <a:r>
              <a:rPr lang="fr-FR" dirty="0"/>
              <a:t> </a:t>
            </a:r>
          </a:p>
        </p:txBody>
      </p:sp>
      <p:sp>
        <p:nvSpPr>
          <p:cNvPr id="10" name="Organigramme : Alternative 9">
            <a:extLst>
              <a:ext uri="{FF2B5EF4-FFF2-40B4-BE49-F238E27FC236}">
                <a16:creationId xmlns:a16="http://schemas.microsoft.com/office/drawing/2014/main" id="{50B1982D-56CF-DCC9-70A5-16447BE36FBC}"/>
              </a:ext>
            </a:extLst>
          </p:cNvPr>
          <p:cNvSpPr/>
          <p:nvPr/>
        </p:nvSpPr>
        <p:spPr>
          <a:xfrm>
            <a:off x="7576915" y="4606308"/>
            <a:ext cx="3024352" cy="1363201"/>
          </a:xfrm>
          <a:prstGeom prst="flowChartAlternateProcess">
            <a:avLst/>
          </a:prstGeom>
          <a:solidFill>
            <a:schemeClr val="accent1">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dirty="0">
                <a:solidFill>
                  <a:schemeClr val="bg1"/>
                </a:solidFill>
              </a:rPr>
              <a:t>Trésorier adjoint</a:t>
            </a:r>
          </a:p>
          <a:p>
            <a:pPr algn="ctr"/>
            <a:endParaRPr lang="fr-FR" sz="1400" dirty="0">
              <a:solidFill>
                <a:schemeClr val="bg1"/>
              </a:solidFill>
            </a:endParaRPr>
          </a:p>
        </p:txBody>
      </p:sp>
      <p:sp>
        <p:nvSpPr>
          <p:cNvPr id="2" name="Rectangle : coins arrondis 1">
            <a:extLst>
              <a:ext uri="{FF2B5EF4-FFF2-40B4-BE49-F238E27FC236}">
                <a16:creationId xmlns:a16="http://schemas.microsoft.com/office/drawing/2014/main" id="{FE304BC3-2BFC-5313-79F3-ECFD9F51DC86}"/>
              </a:ext>
            </a:extLst>
          </p:cNvPr>
          <p:cNvSpPr/>
          <p:nvPr/>
        </p:nvSpPr>
        <p:spPr>
          <a:xfrm>
            <a:off x="1160373" y="4646818"/>
            <a:ext cx="3024352" cy="1282183"/>
          </a:xfrm>
          <a:prstGeom prst="roundRect">
            <a:avLst/>
          </a:prstGeom>
          <a:solidFill>
            <a:schemeClr val="bg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dirty="0"/>
              <a:t>Trésorier</a:t>
            </a:r>
          </a:p>
          <a:p>
            <a:pPr algn="ctr"/>
            <a:r>
              <a:rPr lang="fr-FR" sz="1400" dirty="0"/>
              <a:t>Nadine</a:t>
            </a:r>
          </a:p>
          <a:p>
            <a:pPr algn="ctr"/>
            <a:r>
              <a:rPr lang="fr-FR" sz="1400" dirty="0"/>
              <a:t>1ème Année</a:t>
            </a:r>
          </a:p>
        </p:txBody>
      </p:sp>
      <p:sp>
        <p:nvSpPr>
          <p:cNvPr id="3" name="Rectangle : coins arrondis 2">
            <a:extLst>
              <a:ext uri="{FF2B5EF4-FFF2-40B4-BE49-F238E27FC236}">
                <a16:creationId xmlns:a16="http://schemas.microsoft.com/office/drawing/2014/main" id="{2133B16C-1B68-60CC-26CF-C122C8AD3866}"/>
              </a:ext>
            </a:extLst>
          </p:cNvPr>
          <p:cNvSpPr/>
          <p:nvPr/>
        </p:nvSpPr>
        <p:spPr>
          <a:xfrm>
            <a:off x="1160373" y="2875528"/>
            <a:ext cx="3024352" cy="1282183"/>
          </a:xfrm>
          <a:prstGeom prst="roundRect">
            <a:avLst/>
          </a:prstGeom>
          <a:solidFill>
            <a:schemeClr val="accent3">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fr-FR" dirty="0"/>
              <a:t>Secrétaire</a:t>
            </a:r>
          </a:p>
          <a:p>
            <a:pPr algn="ctr"/>
            <a:r>
              <a:rPr lang="fr-FR" sz="1400" dirty="0"/>
              <a:t>Marie-Christine</a:t>
            </a:r>
          </a:p>
          <a:p>
            <a:pPr algn="ctr"/>
            <a:r>
              <a:rPr lang="fr-FR" sz="1400" dirty="0"/>
              <a:t>1ère Année</a:t>
            </a:r>
          </a:p>
        </p:txBody>
      </p:sp>
      <p:cxnSp>
        <p:nvCxnSpPr>
          <p:cNvPr id="6" name="Connecteur droit 5">
            <a:extLst>
              <a:ext uri="{FF2B5EF4-FFF2-40B4-BE49-F238E27FC236}">
                <a16:creationId xmlns:a16="http://schemas.microsoft.com/office/drawing/2014/main" id="{5C7DA41F-DAA0-D9EB-BF89-FB28501D4AE0}"/>
              </a:ext>
            </a:extLst>
          </p:cNvPr>
          <p:cNvCxnSpPr>
            <a:cxnSpLocks/>
            <a:stCxn id="8" idx="1"/>
            <a:endCxn id="3" idx="3"/>
          </p:cNvCxnSpPr>
          <p:nvPr/>
        </p:nvCxnSpPr>
        <p:spPr>
          <a:xfrm flipH="1" flipV="1">
            <a:off x="4184725" y="3516620"/>
            <a:ext cx="3392190" cy="6291"/>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11" name="Connecteur droit 10">
            <a:extLst>
              <a:ext uri="{FF2B5EF4-FFF2-40B4-BE49-F238E27FC236}">
                <a16:creationId xmlns:a16="http://schemas.microsoft.com/office/drawing/2014/main" id="{7969E64C-4604-81F5-42E0-A4A0CE4C1EF1}"/>
              </a:ext>
            </a:extLst>
          </p:cNvPr>
          <p:cNvCxnSpPr>
            <a:cxnSpLocks/>
            <a:stCxn id="4" idx="1"/>
            <a:endCxn id="9" idx="3"/>
          </p:cNvCxnSpPr>
          <p:nvPr/>
        </p:nvCxnSpPr>
        <p:spPr>
          <a:xfrm flipH="1" flipV="1">
            <a:off x="4184725" y="1853360"/>
            <a:ext cx="3392190" cy="27625"/>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cxnSp>
        <p:nvCxnSpPr>
          <p:cNvPr id="13" name="Connecteur droit 12">
            <a:extLst>
              <a:ext uri="{FF2B5EF4-FFF2-40B4-BE49-F238E27FC236}">
                <a16:creationId xmlns:a16="http://schemas.microsoft.com/office/drawing/2014/main" id="{C8D26815-0608-3490-611F-74D7DD1ABE9C}"/>
              </a:ext>
            </a:extLst>
          </p:cNvPr>
          <p:cNvCxnSpPr>
            <a:cxnSpLocks/>
            <a:stCxn id="2" idx="3"/>
            <a:endCxn id="10" idx="1"/>
          </p:cNvCxnSpPr>
          <p:nvPr/>
        </p:nvCxnSpPr>
        <p:spPr>
          <a:xfrm flipV="1">
            <a:off x="4184725" y="5287909"/>
            <a:ext cx="3392190" cy="1"/>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5" name="ZoneTexte 4">
            <a:extLst>
              <a:ext uri="{FF2B5EF4-FFF2-40B4-BE49-F238E27FC236}">
                <a16:creationId xmlns:a16="http://schemas.microsoft.com/office/drawing/2014/main" id="{69C465CB-CEB6-B509-6978-38F3EA91E379}"/>
              </a:ext>
            </a:extLst>
          </p:cNvPr>
          <p:cNvSpPr txBox="1"/>
          <p:nvPr/>
        </p:nvSpPr>
        <p:spPr>
          <a:xfrm>
            <a:off x="4184725" y="322729"/>
            <a:ext cx="4356847" cy="461665"/>
          </a:xfrm>
          <a:prstGeom prst="rect">
            <a:avLst/>
          </a:prstGeom>
          <a:noFill/>
        </p:spPr>
        <p:txBody>
          <a:bodyPr wrap="square" rtlCol="0">
            <a:spAutoFit/>
          </a:bodyPr>
          <a:lstStyle/>
          <a:p>
            <a:r>
              <a:rPr lang="fr-FR" sz="2400" dirty="0">
                <a:solidFill>
                  <a:schemeClr val="bg2">
                    <a:lumMod val="40000"/>
                    <a:lumOff val="60000"/>
                  </a:schemeClr>
                </a:solidFill>
              </a:rPr>
              <a:t>Conseil d’administration</a:t>
            </a:r>
          </a:p>
        </p:txBody>
      </p:sp>
    </p:spTree>
    <p:extLst>
      <p:ext uri="{BB962C8B-B14F-4D97-AF65-F5344CB8AC3E}">
        <p14:creationId xmlns:p14="http://schemas.microsoft.com/office/powerpoint/2010/main" val="2072846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D841E9-861F-696A-1301-DA9A058C67BD}"/>
              </a:ext>
            </a:extLst>
          </p:cNvPr>
          <p:cNvSpPr>
            <a:spLocks noGrp="1"/>
          </p:cNvSpPr>
          <p:nvPr>
            <p:ph type="title"/>
          </p:nvPr>
        </p:nvSpPr>
        <p:spPr>
          <a:xfrm>
            <a:off x="1284046" y="2209800"/>
            <a:ext cx="8825659" cy="1981200"/>
          </a:xfrm>
        </p:spPr>
        <p:txBody>
          <a:bodyPr/>
          <a:lstStyle/>
          <a:p>
            <a:r>
              <a:rPr lang="fr-FR" sz="6000" dirty="0">
                <a:latin typeface="French Script MT" panose="03020402040607040605" pitchFamily="66" charset="0"/>
              </a:rPr>
              <a:t>Quelle direction allons-nous prendre?</a:t>
            </a:r>
          </a:p>
        </p:txBody>
      </p:sp>
    </p:spTree>
    <p:extLst>
      <p:ext uri="{BB962C8B-B14F-4D97-AF65-F5344CB8AC3E}">
        <p14:creationId xmlns:p14="http://schemas.microsoft.com/office/powerpoint/2010/main" val="147392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3289CF-CA19-3CCE-8345-4F4090952B62}"/>
              </a:ext>
            </a:extLst>
          </p:cNvPr>
          <p:cNvSpPr>
            <a:spLocks noGrp="1"/>
          </p:cNvSpPr>
          <p:nvPr>
            <p:ph type="title"/>
          </p:nvPr>
        </p:nvSpPr>
        <p:spPr>
          <a:xfrm>
            <a:off x="1683170" y="1800340"/>
            <a:ext cx="8825659" cy="1981200"/>
          </a:xfrm>
        </p:spPr>
        <p:txBody>
          <a:bodyPr/>
          <a:lstStyle/>
          <a:p>
            <a:r>
              <a:rPr lang="fr-FR" sz="6000" dirty="0">
                <a:latin typeface="French Script MT" panose="03020402040607040605" pitchFamily="66" charset="0"/>
              </a:rPr>
              <a:t>Suggestions de solutions à travers la prise de conscience de la situation  actuelle d’Al-Anon</a:t>
            </a:r>
          </a:p>
        </p:txBody>
      </p:sp>
    </p:spTree>
    <p:extLst>
      <p:ext uri="{BB962C8B-B14F-4D97-AF65-F5344CB8AC3E}">
        <p14:creationId xmlns:p14="http://schemas.microsoft.com/office/powerpoint/2010/main" val="3936486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14DB2C1-BD41-A267-9CDC-6A9E8E59084C}"/>
              </a:ext>
            </a:extLst>
          </p:cNvPr>
          <p:cNvPicPr>
            <a:picLocks noChangeAspect="1"/>
          </p:cNvPicPr>
          <p:nvPr/>
        </p:nvPicPr>
        <p:blipFill>
          <a:blip r:embed="rId2">
            <a:extLst>
              <a:ext uri="{28A0092B-C50C-407E-A947-70E740481C1C}">
                <a14:useLocalDpi xmlns:a14="http://schemas.microsoft.com/office/drawing/2010/main" val="0"/>
              </a:ext>
            </a:extLst>
          </a:blip>
          <a:srcRect b="12540"/>
          <a:stretch>
            <a:fillRect/>
          </a:stretch>
        </p:blipFill>
        <p:spPr>
          <a:xfrm rot="5400000">
            <a:off x="3488733" y="-1172030"/>
            <a:ext cx="4982308" cy="9202059"/>
          </a:xfrm>
          <a:prstGeom prst="rect">
            <a:avLst/>
          </a:prstGeom>
        </p:spPr>
      </p:pic>
    </p:spTree>
    <p:extLst>
      <p:ext uri="{BB962C8B-B14F-4D97-AF65-F5344CB8AC3E}">
        <p14:creationId xmlns:p14="http://schemas.microsoft.com/office/powerpoint/2010/main" val="278367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8175ED-890D-F569-7C99-D4A45B3C0740}"/>
              </a:ext>
            </a:extLst>
          </p:cNvPr>
          <p:cNvSpPr>
            <a:spLocks noGrp="1"/>
          </p:cNvSpPr>
          <p:nvPr>
            <p:ph type="title"/>
          </p:nvPr>
        </p:nvSpPr>
        <p:spPr/>
        <p:txBody>
          <a:bodyPr/>
          <a:lstStyle/>
          <a:p>
            <a:r>
              <a:rPr lang="fr-FR" sz="6000" dirty="0">
                <a:latin typeface="French Script MT" panose="03020402040607040605" pitchFamily="66" charset="0"/>
              </a:rPr>
              <a:t>Est-ce que je souhaite avancer dans mon rétablissement?</a:t>
            </a:r>
          </a:p>
        </p:txBody>
      </p:sp>
      <p:sp>
        <p:nvSpPr>
          <p:cNvPr id="3" name="Espace réservé du texte 2">
            <a:extLst>
              <a:ext uri="{FF2B5EF4-FFF2-40B4-BE49-F238E27FC236}">
                <a16:creationId xmlns:a16="http://schemas.microsoft.com/office/drawing/2014/main" id="{D3DC70B0-83D1-E351-9340-D586E8B1B326}"/>
              </a:ext>
            </a:extLst>
          </p:cNvPr>
          <p:cNvSpPr>
            <a:spLocks noGrp="1"/>
          </p:cNvSpPr>
          <p:nvPr>
            <p:ph type="body" sz="half" idx="2"/>
          </p:nvPr>
        </p:nvSpPr>
        <p:spPr/>
        <p:txBody>
          <a:bodyPr>
            <a:normAutofit/>
          </a:bodyPr>
          <a:lstStyle/>
          <a:p>
            <a:r>
              <a:rPr lang="fr-FR" sz="6000" dirty="0">
                <a:latin typeface="French Script MT" panose="03020402040607040605" pitchFamily="66" charset="0"/>
              </a:rPr>
              <a:t>Comment m’y prendre?</a:t>
            </a:r>
          </a:p>
        </p:txBody>
      </p:sp>
    </p:spTree>
    <p:extLst>
      <p:ext uri="{BB962C8B-B14F-4D97-AF65-F5344CB8AC3E}">
        <p14:creationId xmlns:p14="http://schemas.microsoft.com/office/powerpoint/2010/main" val="1094131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C3265A2-0D53-700C-FD7E-E0E2C484B2F5}"/>
              </a:ext>
            </a:extLst>
          </p:cNvPr>
          <p:cNvPicPr>
            <a:picLocks noChangeAspect="1"/>
          </p:cNvPicPr>
          <p:nvPr/>
        </p:nvPicPr>
        <p:blipFill>
          <a:blip r:embed="rId2">
            <a:extLst>
              <a:ext uri="{28A0092B-C50C-407E-A947-70E740481C1C}">
                <a14:useLocalDpi xmlns:a14="http://schemas.microsoft.com/office/drawing/2010/main" val="0"/>
              </a:ext>
            </a:extLst>
          </a:blip>
          <a:srcRect b="5540"/>
          <a:stretch>
            <a:fillRect/>
          </a:stretch>
        </p:blipFill>
        <p:spPr>
          <a:xfrm rot="5400000">
            <a:off x="3292333" y="-1215116"/>
            <a:ext cx="5607333" cy="9652003"/>
          </a:xfrm>
          <a:prstGeom prst="rect">
            <a:avLst/>
          </a:prstGeom>
        </p:spPr>
      </p:pic>
    </p:spTree>
    <p:extLst>
      <p:ext uri="{BB962C8B-B14F-4D97-AF65-F5344CB8AC3E}">
        <p14:creationId xmlns:p14="http://schemas.microsoft.com/office/powerpoint/2010/main" val="337516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EFD0CA3-FEE4-FD60-9FC4-2485B8D67A60}"/>
              </a:ext>
            </a:extLst>
          </p:cNvPr>
          <p:cNvPicPr>
            <a:picLocks noChangeAspect="1"/>
          </p:cNvPicPr>
          <p:nvPr/>
        </p:nvPicPr>
        <p:blipFill>
          <a:blip r:embed="rId2">
            <a:extLst>
              <a:ext uri="{28A0092B-C50C-407E-A947-70E740481C1C}">
                <a14:useLocalDpi xmlns:a14="http://schemas.microsoft.com/office/drawing/2010/main" val="0"/>
              </a:ext>
            </a:extLst>
          </a:blip>
          <a:srcRect b="5778"/>
          <a:stretch>
            <a:fillRect/>
          </a:stretch>
        </p:blipFill>
        <p:spPr>
          <a:xfrm rot="5400000">
            <a:off x="3347357" y="-1186544"/>
            <a:ext cx="5689602" cy="9231087"/>
          </a:xfrm>
          <a:prstGeom prst="rect">
            <a:avLst/>
          </a:prstGeom>
        </p:spPr>
      </p:pic>
    </p:spTree>
    <p:extLst>
      <p:ext uri="{BB962C8B-B14F-4D97-AF65-F5344CB8AC3E}">
        <p14:creationId xmlns:p14="http://schemas.microsoft.com/office/powerpoint/2010/main" val="64684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2AB71C-EB84-4B3B-833B-59881357669A}"/>
              </a:ext>
            </a:extLst>
          </p:cNvPr>
          <p:cNvSpPr>
            <a:spLocks noGrp="1"/>
          </p:cNvSpPr>
          <p:nvPr>
            <p:ph type="ctrTitle"/>
          </p:nvPr>
        </p:nvSpPr>
        <p:spPr>
          <a:xfrm>
            <a:off x="1178768" y="2755900"/>
            <a:ext cx="8825658" cy="3329581"/>
          </a:xfrm>
        </p:spPr>
        <p:txBody>
          <a:bodyPr/>
          <a:lstStyle/>
          <a:p>
            <a:r>
              <a:rPr lang="fr-FR" dirty="0">
                <a:latin typeface="French Script MT" panose="03020402040607040605" pitchFamily="66" charset="0"/>
              </a:rPr>
              <a:t>Mon prédécesseur m’a tendu le Manuel de Service Al-Anon/ </a:t>
            </a:r>
            <a:r>
              <a:rPr lang="fr-FR" dirty="0" err="1">
                <a:latin typeface="French Script MT" panose="03020402040607040605" pitchFamily="66" charset="0"/>
              </a:rPr>
              <a:t>Alateen</a:t>
            </a:r>
            <a:r>
              <a:rPr lang="fr-FR" dirty="0">
                <a:latin typeface="French Script MT" panose="03020402040607040605" pitchFamily="66" charset="0"/>
              </a:rPr>
              <a:t> et m’a dit: »Tiens, lis-le, Cela t’aidera, » ça ne pouvait être plus vrai! »</a:t>
            </a:r>
            <a:r>
              <a:rPr lang="fr-FR" dirty="0" err="1">
                <a:latin typeface="French Script MT" panose="03020402040607040605" pitchFamily="66" charset="0"/>
              </a:rPr>
              <a:t>fs</a:t>
            </a:r>
            <a:r>
              <a:rPr lang="fr-FR" dirty="0">
                <a:latin typeface="French Script MT" panose="03020402040607040605" pitchFamily="66" charset="0"/>
              </a:rPr>
              <a:t> 57</a:t>
            </a:r>
          </a:p>
        </p:txBody>
      </p:sp>
    </p:spTree>
    <p:extLst>
      <p:ext uri="{BB962C8B-B14F-4D97-AF65-F5344CB8AC3E}">
        <p14:creationId xmlns:p14="http://schemas.microsoft.com/office/powerpoint/2010/main" val="41062628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E2B511-5A64-86D3-F16B-22467C984795}"/>
              </a:ext>
            </a:extLst>
          </p:cNvPr>
          <p:cNvSpPr>
            <a:spLocks noGrp="1"/>
          </p:cNvSpPr>
          <p:nvPr>
            <p:ph type="ctrTitle"/>
          </p:nvPr>
        </p:nvSpPr>
        <p:spPr>
          <a:xfrm>
            <a:off x="875554" y="-356691"/>
            <a:ext cx="10630645" cy="7571381"/>
          </a:xfrm>
        </p:spPr>
        <p:txBody>
          <a:bodyPr anchor="ctr"/>
          <a:lstStyle/>
          <a:p>
            <a:r>
              <a:rPr lang="fr-FR" dirty="0">
                <a:latin typeface="French Script MT" panose="03020402040607040605" pitchFamily="66" charset="0"/>
              </a:rPr>
              <a:t>« Vous n’êtes pas tenu de connaître toutes les réponses, mais vous pouvez aider le groupe à consulter les traditions, les concepts de service et le Manuel de Service Al-Anon/</a:t>
            </a:r>
            <a:r>
              <a:rPr lang="fr-FR" dirty="0" err="1">
                <a:latin typeface="French Script MT" panose="03020402040607040605" pitchFamily="66" charset="0"/>
              </a:rPr>
              <a:t>Alateen</a:t>
            </a:r>
            <a:r>
              <a:rPr lang="fr-FR" dirty="0">
                <a:latin typeface="French Script MT" panose="03020402040607040605" pitchFamily="66" charset="0"/>
              </a:rPr>
              <a:t> pour être guidé. » directives fg 11</a:t>
            </a:r>
          </a:p>
        </p:txBody>
      </p:sp>
    </p:spTree>
    <p:extLst>
      <p:ext uri="{BB962C8B-B14F-4D97-AF65-F5344CB8AC3E}">
        <p14:creationId xmlns:p14="http://schemas.microsoft.com/office/powerpoint/2010/main" val="2588981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9ADA767-E2CC-D0E5-FF25-C3EDBCCD603A}"/>
              </a:ext>
            </a:extLst>
          </p:cNvPr>
          <p:cNvSpPr>
            <a:spLocks noGrp="1"/>
          </p:cNvSpPr>
          <p:nvPr>
            <p:ph type="ctrTitle"/>
          </p:nvPr>
        </p:nvSpPr>
        <p:spPr>
          <a:xfrm>
            <a:off x="681467" y="2603350"/>
            <a:ext cx="10829065" cy="1334934"/>
          </a:xfrm>
        </p:spPr>
        <p:txBody>
          <a:bodyPr anchor="ctr"/>
          <a:lstStyle/>
          <a:p>
            <a:r>
              <a:rPr lang="fr-FR" dirty="0">
                <a:latin typeface="French Script MT" panose="03020402040607040605" pitchFamily="66" charset="0"/>
              </a:rPr>
              <a:t>  « Ouvrons notre cœur pour servir »</a:t>
            </a:r>
          </a:p>
        </p:txBody>
      </p:sp>
    </p:spTree>
    <p:extLst>
      <p:ext uri="{BB962C8B-B14F-4D97-AF65-F5344CB8AC3E}">
        <p14:creationId xmlns:p14="http://schemas.microsoft.com/office/powerpoint/2010/main" val="16210062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888A32-B13E-DE0A-9C4D-2114DDCA24B5}"/>
              </a:ext>
            </a:extLst>
          </p:cNvPr>
          <p:cNvSpPr>
            <a:spLocks noGrp="1"/>
          </p:cNvSpPr>
          <p:nvPr>
            <p:ph type="title"/>
          </p:nvPr>
        </p:nvSpPr>
        <p:spPr/>
        <p:txBody>
          <a:bodyPr/>
          <a:lstStyle/>
          <a:p>
            <a:r>
              <a:rPr lang="fr-FR" dirty="0" err="1"/>
              <a:t>Ideés</a:t>
            </a:r>
            <a:endParaRPr lang="fr-FR" dirty="0"/>
          </a:p>
        </p:txBody>
      </p:sp>
      <p:sp>
        <p:nvSpPr>
          <p:cNvPr id="3" name="Espace réservé du texte 2">
            <a:extLst>
              <a:ext uri="{FF2B5EF4-FFF2-40B4-BE49-F238E27FC236}">
                <a16:creationId xmlns:a16="http://schemas.microsoft.com/office/drawing/2014/main" id="{75D59E16-27A2-5059-534A-43FF1E5E9E62}"/>
              </a:ext>
            </a:extLst>
          </p:cNvPr>
          <p:cNvSpPr>
            <a:spLocks noGrp="1"/>
          </p:cNvSpPr>
          <p:nvPr>
            <p:ph type="body" idx="1"/>
          </p:nvPr>
        </p:nvSpPr>
        <p:spPr/>
        <p:txBody>
          <a:bodyPr/>
          <a:lstStyle/>
          <a:p>
            <a:r>
              <a:rPr lang="fr-FR" dirty="0"/>
              <a:t>Suppléants</a:t>
            </a:r>
          </a:p>
        </p:txBody>
      </p:sp>
      <p:sp>
        <p:nvSpPr>
          <p:cNvPr id="4" name="Espace réservé du texte 3">
            <a:extLst>
              <a:ext uri="{FF2B5EF4-FFF2-40B4-BE49-F238E27FC236}">
                <a16:creationId xmlns:a16="http://schemas.microsoft.com/office/drawing/2014/main" id="{C42F22B2-95A5-6608-EA88-43339380277D}"/>
              </a:ext>
            </a:extLst>
          </p:cNvPr>
          <p:cNvSpPr>
            <a:spLocks noGrp="1"/>
          </p:cNvSpPr>
          <p:nvPr>
            <p:ph type="body" sz="half" idx="15"/>
          </p:nvPr>
        </p:nvSpPr>
        <p:spPr/>
        <p:txBody>
          <a:bodyPr/>
          <a:lstStyle/>
          <a:p>
            <a:r>
              <a:rPr lang="fr-FR" dirty="0"/>
              <a:t>Parrainage de service: travailler intelligemment pas plus fort fp88</a:t>
            </a:r>
          </a:p>
          <a:p>
            <a:r>
              <a:rPr lang="fr-FR" dirty="0"/>
              <a:t>-Roulement de service</a:t>
            </a:r>
          </a:p>
          <a:p>
            <a:r>
              <a:rPr lang="fr-FR" dirty="0"/>
              <a:t>-appel personnalisé  à chaque candidat serviteur pour le groupe, pour la  région, pour les comités nationaux, pour le 	C.A.</a:t>
            </a:r>
          </a:p>
          <a:p>
            <a:r>
              <a:rPr lang="fr-FR" dirty="0"/>
              <a:t>-Que le délégué suppléant </a:t>
            </a:r>
            <a:r>
              <a:rPr lang="fr-FR"/>
              <a:t>assiste à </a:t>
            </a:r>
            <a:r>
              <a:rPr lang="fr-FR" dirty="0"/>
              <a:t>la conférence La dernière année de son mandat.</a:t>
            </a:r>
          </a:p>
          <a:p>
            <a:endParaRPr lang="fr-FR" dirty="0"/>
          </a:p>
          <a:p>
            <a:endParaRPr lang="fr-FR" dirty="0"/>
          </a:p>
        </p:txBody>
      </p:sp>
      <p:sp>
        <p:nvSpPr>
          <p:cNvPr id="5" name="Espace réservé du texte 4">
            <a:extLst>
              <a:ext uri="{FF2B5EF4-FFF2-40B4-BE49-F238E27FC236}">
                <a16:creationId xmlns:a16="http://schemas.microsoft.com/office/drawing/2014/main" id="{797327B1-0E79-F062-85C0-4913EDFA55FE}"/>
              </a:ext>
            </a:extLst>
          </p:cNvPr>
          <p:cNvSpPr>
            <a:spLocks noGrp="1"/>
          </p:cNvSpPr>
          <p:nvPr>
            <p:ph type="body" sz="quarter" idx="3"/>
          </p:nvPr>
        </p:nvSpPr>
        <p:spPr/>
        <p:txBody>
          <a:bodyPr/>
          <a:lstStyle/>
          <a:p>
            <a:r>
              <a:rPr lang="fr-FR" dirty="0"/>
              <a:t>Service </a:t>
            </a:r>
          </a:p>
        </p:txBody>
      </p:sp>
      <p:sp>
        <p:nvSpPr>
          <p:cNvPr id="6" name="Espace réservé du texte 5">
            <a:extLst>
              <a:ext uri="{FF2B5EF4-FFF2-40B4-BE49-F238E27FC236}">
                <a16:creationId xmlns:a16="http://schemas.microsoft.com/office/drawing/2014/main" id="{92A033BA-5C62-6B81-C96E-4E6A29036483}"/>
              </a:ext>
            </a:extLst>
          </p:cNvPr>
          <p:cNvSpPr>
            <a:spLocks noGrp="1"/>
          </p:cNvSpPr>
          <p:nvPr>
            <p:ph type="body" sz="half" idx="16"/>
          </p:nvPr>
        </p:nvSpPr>
        <p:spPr/>
        <p:txBody>
          <a:bodyPr/>
          <a:lstStyle/>
          <a:p>
            <a:r>
              <a:rPr lang="fr-FR" dirty="0"/>
              <a:t>-Inviter à participer en </a:t>
            </a:r>
            <a:r>
              <a:rPr lang="fr-FR" dirty="0" err="1"/>
              <a:t>visio</a:t>
            </a:r>
            <a:r>
              <a:rPr lang="fr-FR" dirty="0"/>
              <a:t> aux différents comités  nationaux pour découvrir  ce service et ensuite pouvoir  peut-être servir,</a:t>
            </a:r>
          </a:p>
          <a:p>
            <a:endParaRPr lang="fr-FR" dirty="0"/>
          </a:p>
          <a:p>
            <a:r>
              <a:rPr lang="fr-FR" dirty="0"/>
              <a:t>Mettre en place des </a:t>
            </a:r>
            <a:r>
              <a:rPr lang="fr-FR" dirty="0" err="1"/>
              <a:t>visios</a:t>
            </a:r>
            <a:r>
              <a:rPr lang="fr-FR" dirty="0"/>
              <a:t> « études des traditions et concepts »</a:t>
            </a:r>
          </a:p>
          <a:p>
            <a:r>
              <a:rPr lang="fr-FR" dirty="0"/>
              <a:t>-« Démystifier »  le service,</a:t>
            </a:r>
          </a:p>
          <a:p>
            <a:r>
              <a:rPr lang="fr-FR" dirty="0"/>
              <a:t>-Ouvrir la candidature au C.A. toute l’année. </a:t>
            </a:r>
          </a:p>
          <a:p>
            <a:endParaRPr lang="fr-FR" dirty="0"/>
          </a:p>
        </p:txBody>
      </p:sp>
      <p:sp>
        <p:nvSpPr>
          <p:cNvPr id="7" name="Espace réservé du texte 6">
            <a:extLst>
              <a:ext uri="{FF2B5EF4-FFF2-40B4-BE49-F238E27FC236}">
                <a16:creationId xmlns:a16="http://schemas.microsoft.com/office/drawing/2014/main" id="{A408F2BA-BC6C-4BC5-BF43-07BF5FF88E2A}"/>
              </a:ext>
            </a:extLst>
          </p:cNvPr>
          <p:cNvSpPr>
            <a:spLocks noGrp="1"/>
          </p:cNvSpPr>
          <p:nvPr>
            <p:ph type="body" sz="quarter" idx="13"/>
          </p:nvPr>
        </p:nvSpPr>
        <p:spPr>
          <a:xfrm>
            <a:off x="7124700" y="1742739"/>
            <a:ext cx="2932113" cy="814723"/>
          </a:xfrm>
        </p:spPr>
        <p:txBody>
          <a:bodyPr/>
          <a:lstStyle/>
          <a:p>
            <a:r>
              <a:rPr lang="fr-FR" dirty="0"/>
              <a:t>Information littérature</a:t>
            </a:r>
          </a:p>
        </p:txBody>
      </p:sp>
      <p:sp>
        <p:nvSpPr>
          <p:cNvPr id="8" name="Espace réservé du texte 7">
            <a:extLst>
              <a:ext uri="{FF2B5EF4-FFF2-40B4-BE49-F238E27FC236}">
                <a16:creationId xmlns:a16="http://schemas.microsoft.com/office/drawing/2014/main" id="{4F6B77C8-4F91-3393-0CD3-38C3F6B3D8E5}"/>
              </a:ext>
            </a:extLst>
          </p:cNvPr>
          <p:cNvSpPr>
            <a:spLocks noGrp="1"/>
          </p:cNvSpPr>
          <p:nvPr>
            <p:ph type="body" sz="half" idx="17"/>
          </p:nvPr>
        </p:nvSpPr>
        <p:spPr/>
        <p:txBody>
          <a:bodyPr/>
          <a:lstStyle/>
          <a:p>
            <a:endParaRPr lang="fr-FR" dirty="0"/>
          </a:p>
          <a:p>
            <a:r>
              <a:rPr lang="fr-FR" dirty="0"/>
              <a:t>-« LE MESSAGER » nouvelles de notre BSM.</a:t>
            </a:r>
          </a:p>
          <a:p>
            <a:endParaRPr lang="fr-FR" dirty="0"/>
          </a:p>
          <a:p>
            <a:r>
              <a:rPr lang="fr-FR" dirty="0"/>
              <a:t>Télécharger Le manuel de service 2026-2029 </a:t>
            </a:r>
          </a:p>
          <a:p>
            <a:endParaRPr lang="fr-FR" dirty="0"/>
          </a:p>
          <a:p>
            <a:r>
              <a:rPr lang="fr-FR" dirty="0"/>
              <a:t>-Consulter le site web régulièrement,</a:t>
            </a:r>
          </a:p>
        </p:txBody>
      </p:sp>
    </p:spTree>
    <p:extLst>
      <p:ext uri="{BB962C8B-B14F-4D97-AF65-F5344CB8AC3E}">
        <p14:creationId xmlns:p14="http://schemas.microsoft.com/office/powerpoint/2010/main" val="2021557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C3C0D53-4130-EEA1-590F-4EB11A6F8850}"/>
              </a:ext>
            </a:extLst>
          </p:cNvPr>
          <p:cNvPicPr>
            <a:picLocks noChangeAspect="1"/>
          </p:cNvPicPr>
          <p:nvPr/>
        </p:nvPicPr>
        <p:blipFill>
          <a:blip r:embed="rId2">
            <a:extLst>
              <a:ext uri="{28A0092B-C50C-407E-A947-70E740481C1C}">
                <a14:useLocalDpi xmlns:a14="http://schemas.microsoft.com/office/drawing/2010/main" val="0"/>
              </a:ext>
            </a:extLst>
          </a:blip>
          <a:srcRect b="5298"/>
          <a:stretch>
            <a:fillRect/>
          </a:stretch>
        </p:blipFill>
        <p:spPr>
          <a:xfrm rot="5400000">
            <a:off x="2904066" y="-1464734"/>
            <a:ext cx="6451600" cy="9685868"/>
          </a:xfrm>
          <a:prstGeom prst="rect">
            <a:avLst/>
          </a:prstGeom>
        </p:spPr>
      </p:pic>
    </p:spTree>
    <p:extLst>
      <p:ext uri="{BB962C8B-B14F-4D97-AF65-F5344CB8AC3E}">
        <p14:creationId xmlns:p14="http://schemas.microsoft.com/office/powerpoint/2010/main" val="321083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B38D7CB-0E3A-F21D-0787-95D7FD6410EC}"/>
              </a:ext>
            </a:extLst>
          </p:cNvPr>
          <p:cNvPicPr>
            <a:picLocks noChangeAspect="1"/>
          </p:cNvPicPr>
          <p:nvPr/>
        </p:nvPicPr>
        <p:blipFill>
          <a:blip r:embed="rId2">
            <a:extLst>
              <a:ext uri="{28A0092B-C50C-407E-A947-70E740481C1C}">
                <a14:useLocalDpi xmlns:a14="http://schemas.microsoft.com/office/drawing/2010/main" val="0"/>
              </a:ext>
            </a:extLst>
          </a:blip>
          <a:srcRect t="40676" b="19484"/>
          <a:stretch>
            <a:fillRect/>
          </a:stretch>
        </p:blipFill>
        <p:spPr>
          <a:xfrm rot="5400000">
            <a:off x="2980267" y="609600"/>
            <a:ext cx="5977466" cy="5638800"/>
          </a:xfrm>
          <a:prstGeom prst="rect">
            <a:avLst/>
          </a:prstGeom>
        </p:spPr>
      </p:pic>
    </p:spTree>
    <p:extLst>
      <p:ext uri="{BB962C8B-B14F-4D97-AF65-F5344CB8AC3E}">
        <p14:creationId xmlns:p14="http://schemas.microsoft.com/office/powerpoint/2010/main" val="360006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0F9C5B-CE25-9AE4-4CC2-6C68A06B57F1}"/>
              </a:ext>
            </a:extLst>
          </p:cNvPr>
          <p:cNvSpPr>
            <a:spLocks noGrp="1"/>
          </p:cNvSpPr>
          <p:nvPr>
            <p:ph type="title"/>
          </p:nvPr>
        </p:nvSpPr>
        <p:spPr>
          <a:xfrm>
            <a:off x="1829452" y="107576"/>
            <a:ext cx="9404723" cy="6750424"/>
          </a:xfrm>
        </p:spPr>
        <p:txBody>
          <a:bodyPr anchor="ctr"/>
          <a:lstStyle/>
          <a:p>
            <a:r>
              <a:rPr lang="fr-FR" sz="6000" dirty="0">
                <a:latin typeface="French Script MT" panose="03020402040607040605" pitchFamily="66" charset="0"/>
              </a:rPr>
              <a:t>          Rapport Annuel </a:t>
            </a:r>
            <a:br>
              <a:rPr lang="fr-FR" sz="6000" dirty="0">
                <a:latin typeface="French Script MT" panose="03020402040607040605" pitchFamily="66" charset="0"/>
              </a:rPr>
            </a:br>
            <a:r>
              <a:rPr lang="fr-FR" sz="6000" dirty="0">
                <a:latin typeface="French Script MT" panose="03020402040607040605" pitchFamily="66" charset="0"/>
              </a:rPr>
              <a:t>             </a:t>
            </a:r>
            <a:br>
              <a:rPr lang="fr-FR" sz="6000" dirty="0">
                <a:latin typeface="French Script MT" panose="03020402040607040605" pitchFamily="66" charset="0"/>
              </a:rPr>
            </a:br>
            <a:r>
              <a:rPr lang="fr-FR" sz="6000" dirty="0">
                <a:latin typeface="French Script MT" panose="03020402040607040605" pitchFamily="66" charset="0"/>
              </a:rPr>
              <a:t>           BSM 2024</a:t>
            </a:r>
          </a:p>
        </p:txBody>
      </p:sp>
    </p:spTree>
    <p:extLst>
      <p:ext uri="{BB962C8B-B14F-4D97-AF65-F5344CB8AC3E}">
        <p14:creationId xmlns:p14="http://schemas.microsoft.com/office/powerpoint/2010/main" val="13674811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5EC2BF3-4237-860E-0281-A14CE1768C2B}"/>
              </a:ext>
            </a:extLst>
          </p:cNvPr>
          <p:cNvSpPr txBox="1"/>
          <p:nvPr/>
        </p:nvSpPr>
        <p:spPr>
          <a:xfrm>
            <a:off x="989704" y="2191290"/>
            <a:ext cx="10434918" cy="3316870"/>
          </a:xfrm>
          <a:prstGeom prst="rect">
            <a:avLst/>
          </a:prstGeom>
          <a:noFill/>
        </p:spPr>
        <p:txBody>
          <a:bodyPr wrap="square" anchor="ctr">
            <a:spAutoFit/>
          </a:bodyPr>
          <a:lstStyle/>
          <a:p>
            <a:pPr>
              <a:lnSpc>
                <a:spcPct val="107000"/>
              </a:lnSpc>
              <a:spcAft>
                <a:spcPts val="800"/>
              </a:spcAft>
              <a:buNone/>
            </a:pPr>
            <a:r>
              <a:rPr lang="fr-FR" sz="1200" b="1" dirty="0">
                <a:effectLst/>
                <a:latin typeface="Calibri" panose="020F0502020204030204" pitchFamily="34" charset="0"/>
                <a:ea typeface="Calibri" panose="020F0502020204030204" pitchFamily="34" charset="0"/>
                <a:cs typeface="Times New Roman" panose="02020603050405020304" pitchFamily="18" charset="0"/>
              </a:rPr>
              <a:t> </a:t>
            </a:r>
            <a:r>
              <a:rPr lang="fr-FR" b="1" dirty="0">
                <a:effectLst/>
                <a:latin typeface="Calibri" panose="020F0502020204030204" pitchFamily="34" charset="0"/>
                <a:ea typeface="Calibri" panose="020F0502020204030204" pitchFamily="34" charset="0"/>
                <a:cs typeface="Times New Roman" panose="02020603050405020304" pitchFamily="18" charset="0"/>
              </a:rPr>
              <a:t>Perspective – Renforcer l’honneur et la responsabilité (Page 42)</a:t>
            </a:r>
            <a:r>
              <a:rPr lang="fr-FR" sz="1200" dirty="0">
                <a:effectLst/>
                <a:latin typeface="Calibri" panose="020F0502020204030204" pitchFamily="34" charset="0"/>
                <a:ea typeface="Calibri" panose="020F0502020204030204" pitchFamily="34" charset="0"/>
                <a:cs typeface="Times New Roman" panose="02020603050405020304" pitchFamily="18" charset="0"/>
              </a:rPr>
              <a:t>Debbie P., présidente du Comité des politiques (Administratrice) </a:t>
            </a:r>
          </a:p>
          <a:p>
            <a:pPr>
              <a:lnSpc>
                <a:spcPct val="107000"/>
              </a:lnSpc>
              <a:spcAft>
                <a:spcPts val="800"/>
              </a:spcAft>
              <a:buNone/>
            </a:pPr>
            <a:r>
              <a:rPr lang="fr-FR" sz="1400" dirty="0">
                <a:effectLst/>
                <a:latin typeface="Calibri" panose="020F0502020204030204" pitchFamily="34" charset="0"/>
                <a:ea typeface="Calibri" panose="020F0502020204030204" pitchFamily="34" charset="0"/>
                <a:cs typeface="Times New Roman" panose="02020603050405020304" pitchFamily="18" charset="0"/>
              </a:rPr>
              <a:t>Après le début de mon cheminement vers le rétablissement Al‑Anon</a:t>
            </a:r>
            <a:r>
              <a:rPr lang="fr-FR" sz="1400" b="1" dirty="0">
                <a:effectLst/>
                <a:latin typeface="Calibri" panose="020F0502020204030204" pitchFamily="34" charset="0"/>
                <a:ea typeface="Calibri" panose="020F0502020204030204" pitchFamily="34" charset="0"/>
                <a:cs typeface="Times New Roman" panose="02020603050405020304" pitchFamily="18" charset="0"/>
              </a:rPr>
              <a:t>, </a:t>
            </a:r>
            <a:r>
              <a:rPr lang="fr-FR" b="1" dirty="0">
                <a:effectLst/>
                <a:latin typeface="Calibri" panose="020F0502020204030204" pitchFamily="34" charset="0"/>
                <a:ea typeface="Calibri" panose="020F0502020204030204" pitchFamily="34" charset="0"/>
                <a:cs typeface="Times New Roman" panose="02020603050405020304" pitchFamily="18" charset="0"/>
              </a:rPr>
              <a:t>une fois que je me suis finalement rendu compte que je n’étais pas seule, ma curiosité a alimenté mon désir de parcourir les liens de service. Chaque fois que je m’aventure</a:t>
            </a:r>
            <a:r>
              <a:rPr lang="fr-FR" dirty="0">
                <a:effectLst/>
                <a:latin typeface="Calibri" panose="020F0502020204030204" pitchFamily="34" charset="0"/>
                <a:ea typeface="Calibri" panose="020F0502020204030204" pitchFamily="34" charset="0"/>
                <a:cs typeface="Times New Roman" panose="02020603050405020304" pitchFamily="18" charset="0"/>
              </a:rPr>
              <a:t> </a:t>
            </a:r>
            <a:r>
              <a:rPr lang="fr-FR" b="1" dirty="0">
                <a:effectLst/>
                <a:latin typeface="Calibri" panose="020F0502020204030204" pitchFamily="34" charset="0"/>
                <a:ea typeface="Calibri" panose="020F0502020204030204" pitchFamily="34" charset="0"/>
                <a:cs typeface="Times New Roman" panose="02020603050405020304" pitchFamily="18" charset="0"/>
              </a:rPr>
              <a:t>hors de ma zone de confort</a:t>
            </a:r>
            <a:r>
              <a:rPr lang="fr-FR" sz="1400" dirty="0">
                <a:effectLst/>
                <a:latin typeface="Calibri" panose="020F0502020204030204" pitchFamily="34" charset="0"/>
                <a:ea typeface="Calibri" panose="020F0502020204030204" pitchFamily="34" charset="0"/>
                <a:cs typeface="Times New Roman" panose="02020603050405020304" pitchFamily="18" charset="0"/>
              </a:rPr>
              <a:t> pour explorer ce qui se passe dans mon District, dans ma Circonscription et finalement à la Conférence des Services Mondiaux, je suis profondément touchée par l’ampleur de la portée mondiale d’Al‑Anon. Je fais partie de quelque chose de bien plus grand que moi. Le fait d’avoir vécu moi‑même cette expérience et de l’avoir appliquée à ma participation en tant que membre du Comité des politiques a renforcer ma compréhension de l’honneur et de la responsabilité que les membres du Comité assument lorsque nous prenons en considération tous les membres Al‑Anon actuels et potentiels dans notre prise de décision entourant des énoncés de politique Al‑Anon. Intégrer les principes spirituels contenus dans les Douze Étapes et les Douze Traditions à nos conversations politiques m’encourage à me souvenir que lorsque nous envisageons le bien‑être commun et l’expression d’un Dieu aimant dans notre conscience de groupe, toutes les voix doivent être prises en </a:t>
            </a:r>
          </a:p>
          <a:p>
            <a:pPr>
              <a:lnSpc>
                <a:spcPct val="107000"/>
              </a:lnSpc>
              <a:spcAft>
                <a:spcPts val="800"/>
              </a:spcAft>
              <a:buNone/>
            </a:pPr>
            <a:r>
              <a:rPr lang="fr-FR" sz="1400" dirty="0">
                <a:effectLst/>
                <a:latin typeface="Calibri" panose="020F0502020204030204" pitchFamily="34" charset="0"/>
                <a:ea typeface="Calibri" panose="020F0502020204030204" pitchFamily="34" charset="0"/>
                <a:cs typeface="Times New Roman" panose="02020603050405020304" pitchFamily="18" charset="0"/>
              </a:rPr>
              <a:t>considération.</a:t>
            </a:r>
          </a:p>
        </p:txBody>
      </p:sp>
    </p:spTree>
    <p:extLst>
      <p:ext uri="{BB962C8B-B14F-4D97-AF65-F5344CB8AC3E}">
        <p14:creationId xmlns:p14="http://schemas.microsoft.com/office/powerpoint/2010/main" val="27838957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46E01A0A-57A9-0DA0-F67E-98E9AD582799}"/>
              </a:ext>
            </a:extLst>
          </p:cNvPr>
          <p:cNvSpPr txBox="1"/>
          <p:nvPr/>
        </p:nvSpPr>
        <p:spPr>
          <a:xfrm>
            <a:off x="1219785" y="202147"/>
            <a:ext cx="9155137" cy="6340197"/>
          </a:xfrm>
          <a:prstGeom prst="rect">
            <a:avLst/>
          </a:prstGeom>
          <a:noFill/>
        </p:spPr>
        <p:txBody>
          <a:bodyPr wrap="square">
            <a:spAutoFit/>
          </a:bodyPr>
          <a:lstStyle/>
          <a:p>
            <a:r>
              <a:rPr lang="fr-FR" sz="1400" b="1" dirty="0"/>
              <a:t>Perspective – Les occasions d’encourager les futurs dirigeants (page45) </a:t>
            </a:r>
            <a:r>
              <a:rPr lang="fr-FR" b="1" dirty="0"/>
              <a:t> </a:t>
            </a:r>
            <a:r>
              <a:rPr lang="fr-FR" sz="1200" dirty="0"/>
              <a:t>Jean L. présidente du groupe de </a:t>
            </a:r>
          </a:p>
          <a:p>
            <a:endParaRPr lang="fr-FR" sz="1200" dirty="0"/>
          </a:p>
          <a:p>
            <a:r>
              <a:rPr lang="fr-FR" sz="1200" dirty="0"/>
              <a:t>travail sur la Vision de l’avenir (Administratrice)</a:t>
            </a:r>
          </a:p>
          <a:p>
            <a:endParaRPr lang="fr-FR" sz="1200" dirty="0"/>
          </a:p>
          <a:p>
            <a:r>
              <a:rPr lang="fr-FR" sz="1200" dirty="0"/>
              <a:t> En tant que membre du Conseil d’Administration parvenue à ma dernière année de service, j’estime que ma  plus </a:t>
            </a:r>
          </a:p>
          <a:p>
            <a:endParaRPr lang="fr-FR" sz="1200" dirty="0"/>
          </a:p>
          <a:p>
            <a:r>
              <a:rPr lang="fr-FR" sz="1200" dirty="0"/>
              <a:t>grande contribution aux objectifs du plan stratégique </a:t>
            </a:r>
            <a:r>
              <a:rPr lang="fr-FR" sz="1600" b="1" dirty="0"/>
              <a:t>est d’investir dans la nouvelle génération de </a:t>
            </a:r>
          </a:p>
          <a:p>
            <a:r>
              <a:rPr lang="fr-FR" sz="1600" b="1" dirty="0"/>
              <a:t>serviteurs de confiance</a:t>
            </a:r>
            <a:r>
              <a:rPr lang="fr-FR" sz="1600" dirty="0"/>
              <a:t>. </a:t>
            </a:r>
            <a:r>
              <a:rPr lang="fr-FR" sz="1600" b="1" dirty="0"/>
              <a:t>J’ai acquis une quantité phénoménale de connaissances au cours de mon mandat</a:t>
            </a:r>
            <a:r>
              <a:rPr lang="fr-FR" sz="1600" dirty="0"/>
              <a:t> </a:t>
            </a:r>
            <a:r>
              <a:rPr lang="fr-FR" sz="1200" dirty="0"/>
              <a:t>au sein du Conseil d’Administration et j’ai maintenant le privilège d’en faire profiter d’autres membres. J’espère partager ces </a:t>
            </a:r>
            <a:r>
              <a:rPr lang="fr-FR" sz="1600" b="1" dirty="0"/>
              <a:t>connaissances avec les nouveaux serviteurs de confiance afin de les aider à prendre confiance en eux et en leurs capacités à servir notre fraternité. Il faut des serviteurs de confiance pour assurer la disponibilité de notre programme. </a:t>
            </a:r>
          </a:p>
          <a:p>
            <a:endParaRPr lang="fr-FR" sz="1200" b="1" dirty="0"/>
          </a:p>
          <a:p>
            <a:r>
              <a:rPr lang="fr-FR" sz="1200" dirty="0"/>
              <a:t>L’an dernier, j’ai eu l’occasion d’assister à une Assemblée de Circonscription. Au cours de cette visite</a:t>
            </a:r>
            <a:r>
              <a:rPr lang="fr-FR" sz="3200" dirty="0"/>
              <a:t>,</a:t>
            </a:r>
          </a:p>
          <a:p>
            <a:r>
              <a:rPr lang="fr-FR" sz="3200" dirty="0"/>
              <a:t> </a:t>
            </a:r>
            <a:r>
              <a:rPr lang="fr-FR" sz="2400" b="1" dirty="0"/>
              <a:t>j’ai pu «démystifier » </a:t>
            </a:r>
            <a:r>
              <a:rPr lang="fr-FR" sz="2400" dirty="0"/>
              <a:t> </a:t>
            </a:r>
            <a:r>
              <a:rPr lang="fr-FR" sz="1200" dirty="0"/>
              <a:t>le rôle d’Administrateur. J’ai eu une conversation agréable avec un nouveau membre qui ne savait rien de tout cela. </a:t>
            </a:r>
          </a:p>
          <a:p>
            <a:endParaRPr lang="fr-FR" sz="1200" dirty="0"/>
          </a:p>
          <a:p>
            <a:r>
              <a:rPr lang="fr-FR" sz="1600" b="1" dirty="0"/>
              <a:t>Encourager et soutenir nos futurs dirigeants à tous les niveaux de service est un cadeau que je suis heureuse de continuer à partager</a:t>
            </a:r>
            <a:r>
              <a:rPr lang="fr-FR" sz="1200" dirty="0"/>
              <a:t>. Mon expérience au sein du Conseil d’Administration m’a permis d’élargir ma vision de notre association et de ses possibilités. En tant que membre du Conseil, j’ai contribué à toutes sortes de travaux différents. </a:t>
            </a:r>
            <a:r>
              <a:rPr lang="fr-FR" sz="1600" b="1" dirty="0"/>
              <a:t>J’ai appris à connaître mes forces et mes faiblesses. Je sais comment travailler avec d’autres personnes ayant des styles de communication ou de travail différents. J’ai appris à diriger et à partager le leadership. J’ai appris à gérer les frustrations avec grâce et dignité.</a:t>
            </a:r>
            <a:r>
              <a:rPr lang="fr-FR" sz="1200" b="1" dirty="0"/>
              <a:t> Ce sont toutes des compétences que j’ai </a:t>
            </a:r>
            <a:r>
              <a:rPr lang="fr-FR" sz="1200" dirty="0"/>
              <a:t>partagées avec les nouveaux membres du Conseil d’Administration et que j’espère partager avec les membres de la fraternité lorsque mon mandat sera terminé. </a:t>
            </a:r>
          </a:p>
        </p:txBody>
      </p:sp>
    </p:spTree>
    <p:extLst>
      <p:ext uri="{BB962C8B-B14F-4D97-AF65-F5344CB8AC3E}">
        <p14:creationId xmlns:p14="http://schemas.microsoft.com/office/powerpoint/2010/main" val="30835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946AF771-A3B6-BB64-74E0-3D427FECC0F6}"/>
              </a:ext>
            </a:extLst>
          </p:cNvPr>
          <p:cNvSpPr txBox="1"/>
          <p:nvPr/>
        </p:nvSpPr>
        <p:spPr>
          <a:xfrm>
            <a:off x="468924" y="1312008"/>
            <a:ext cx="10867292" cy="4524315"/>
          </a:xfrm>
          <a:prstGeom prst="rect">
            <a:avLst/>
          </a:prstGeom>
          <a:noFill/>
        </p:spPr>
        <p:txBody>
          <a:bodyPr wrap="square">
            <a:spAutoFit/>
          </a:bodyPr>
          <a:lstStyle/>
          <a:p>
            <a:r>
              <a:rPr lang="fr-FR" sz="1600" b="1" dirty="0"/>
              <a:t>Perspective – Informer les personnes désireuses de servir page 34</a:t>
            </a:r>
            <a:r>
              <a:rPr lang="fr-FR" sz="1600" dirty="0"/>
              <a:t> Cindy M., présidente du Comité de nomination (Administratrice)</a:t>
            </a:r>
          </a:p>
          <a:p>
            <a:r>
              <a:rPr lang="fr-FR" sz="1600" dirty="0"/>
              <a:t> </a:t>
            </a:r>
          </a:p>
          <a:p>
            <a:r>
              <a:rPr lang="fr-FR" sz="1600" dirty="0"/>
              <a:t>L’année dernière, j’ai eu l’honneur et le privilège de présider le Comité de nomination qui a travaillé à la </a:t>
            </a:r>
          </a:p>
          <a:p>
            <a:endParaRPr lang="fr-FR" sz="1600" dirty="0"/>
          </a:p>
          <a:p>
            <a:r>
              <a:rPr lang="fr-FR" sz="1600" dirty="0"/>
              <a:t>création d’une description des rôles pour les membres du Comité exécutif sans attribution régionale. </a:t>
            </a:r>
          </a:p>
          <a:p>
            <a:endParaRPr lang="fr-FR" sz="1600" dirty="0"/>
          </a:p>
          <a:p>
            <a:r>
              <a:rPr lang="fr-FR" sz="1600" dirty="0"/>
              <a:t>Comme cité dans la description du Onzième Concept, le Comité de nomination « aide les Administrateurs à </a:t>
            </a:r>
          </a:p>
          <a:p>
            <a:endParaRPr lang="fr-FR" sz="1600" dirty="0"/>
          </a:p>
          <a:p>
            <a:r>
              <a:rPr lang="fr-FR" sz="1600" dirty="0"/>
              <a:t>s’acquitter </a:t>
            </a:r>
            <a:r>
              <a:rPr lang="fr-FR" sz="1600" b="1" dirty="0"/>
              <a:t>de leur obligation première qui consiste à voir à ce que toutes les vacances au sein du Conseil </a:t>
            </a:r>
          </a:p>
          <a:p>
            <a:endParaRPr lang="fr-FR" sz="1600" b="1" dirty="0"/>
          </a:p>
          <a:p>
            <a:r>
              <a:rPr lang="fr-FR" sz="1600" b="1" dirty="0"/>
              <a:t>d’Administration et de ses Comités exécutifs soient comblées par des membres doués de la plus grande </a:t>
            </a:r>
          </a:p>
          <a:p>
            <a:endParaRPr lang="fr-FR" sz="1600" b="1" dirty="0"/>
          </a:p>
          <a:p>
            <a:r>
              <a:rPr lang="fr-FR" sz="1600" b="1" dirty="0"/>
              <a:t>compétence, stabilité et capacité de travail qu’il soit possible »</a:t>
            </a:r>
            <a:r>
              <a:rPr lang="fr-FR" sz="1600" dirty="0"/>
              <a:t>. Suite à une discussion lors de la CSM de </a:t>
            </a:r>
          </a:p>
          <a:p>
            <a:endParaRPr lang="fr-FR" sz="1600" dirty="0"/>
          </a:p>
          <a:p>
            <a:r>
              <a:rPr lang="fr-FR" sz="1600" dirty="0"/>
              <a:t>2022, les membres du Comité de nomination précédent avaient travaillé à la création d’une description du </a:t>
            </a:r>
          </a:p>
          <a:p>
            <a:endParaRPr lang="fr-FR" sz="1600" dirty="0"/>
          </a:p>
          <a:p>
            <a:r>
              <a:rPr lang="fr-FR" sz="1600" dirty="0"/>
              <a:t>rôle de l’Administrateur et d’une mise en candidature davantage axée sur les compétences.</a:t>
            </a:r>
          </a:p>
        </p:txBody>
      </p:sp>
    </p:spTree>
    <p:extLst>
      <p:ext uri="{BB962C8B-B14F-4D97-AF65-F5344CB8AC3E}">
        <p14:creationId xmlns:p14="http://schemas.microsoft.com/office/powerpoint/2010/main" val="20396987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1570</TotalTime>
  <Words>1445</Words>
  <Application>Microsoft Office PowerPoint</Application>
  <PresentationFormat>Grand écran</PresentationFormat>
  <Paragraphs>300</Paragraphs>
  <Slides>35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35</vt:i4>
      </vt:variant>
    </vt:vector>
  </HeadingPairs>
  <TitlesOfParts>
    <vt:vector size="41" baseType="lpstr">
      <vt:lpstr>Arial</vt:lpstr>
      <vt:lpstr>Calibri</vt:lpstr>
      <vt:lpstr>Century Gothic</vt:lpstr>
      <vt:lpstr>French Script MT</vt:lpstr>
      <vt:lpstr>Wingdings 3</vt:lpstr>
      <vt:lpstr>Ion</vt:lpstr>
      <vt:lpstr>Présentation PowerPoint</vt:lpstr>
      <vt:lpstr>       Anne B. et Lois W.           Les cofondatrices</vt:lpstr>
      <vt:lpstr>Présentation PowerPoint</vt:lpstr>
      <vt:lpstr>Présentation PowerPoint</vt:lpstr>
      <vt:lpstr>Présentation PowerPoint</vt:lpstr>
      <vt:lpstr>Pourquoi je suis ici aujourd’hui?</vt:lpstr>
      <vt:lpstr>Comment j’étais avant de connaitre le                    programme?</vt:lpstr>
      <vt:lpstr>       Comment je suis aujourd’hui?</vt:lpstr>
      <vt:lpstr>     Quel est le seul but d’ Al-Anon?</vt:lpstr>
      <vt:lpstr>  Structure Al-Anon  France</vt:lpstr>
      <vt:lpstr>Présentation PowerPoint</vt:lpstr>
      <vt:lpstr>Présentation PowerPoint</vt:lpstr>
      <vt:lpstr>Présentation PowerPoint</vt:lpstr>
      <vt:lpstr>Présentation PowerPoint</vt:lpstr>
      <vt:lpstr>Présentation PowerPoint</vt:lpstr>
      <vt:lpstr>21 groupes hors régions</vt:lpstr>
      <vt:lpstr>Présentation PowerPoint</vt:lpstr>
      <vt:lpstr>Présentation PowerPoint</vt:lpstr>
      <vt:lpstr>Présentation PowerPoint</vt:lpstr>
      <vt:lpstr>Quelle direction allons-nous prendre?</vt:lpstr>
      <vt:lpstr>Suggestions de solutions à travers la prise de conscience de la situation  actuelle d’Al-Anon</vt:lpstr>
      <vt:lpstr>Présentation PowerPoint</vt:lpstr>
      <vt:lpstr>Est-ce que je souhaite avancer dans mon rétablissement?</vt:lpstr>
      <vt:lpstr>Présentation PowerPoint</vt:lpstr>
      <vt:lpstr>Présentation PowerPoint</vt:lpstr>
      <vt:lpstr>Mon prédécesseur m’a tendu le Manuel de Service Al-Anon/ Alateen et m’a dit: »Tiens, lis-le, Cela t’aidera, » ça ne pouvait être plus vrai! »fs 57</vt:lpstr>
      <vt:lpstr>« Vous n’êtes pas tenu de connaître toutes les réponses, mais vous pouvez aider le groupe à consulter les traditions, les concepts de service et le Manuel de Service Al-Anon/Alateen pour être guidé. » directives fg 11</vt:lpstr>
      <vt:lpstr>  « Ouvrons notre cœur pour servir »</vt:lpstr>
      <vt:lpstr>Ideés</vt:lpstr>
      <vt:lpstr>Présentation PowerPoint</vt:lpstr>
      <vt:lpstr>Présentation PowerPoint</vt:lpstr>
      <vt:lpstr>          Rapport Annuel                           BSM 2024</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 christine henocque</dc:creator>
  <cp:lastModifiedBy>marie christine henocque</cp:lastModifiedBy>
  <cp:revision>6</cp:revision>
  <dcterms:created xsi:type="dcterms:W3CDTF">2026-02-24T21:13:47Z</dcterms:created>
  <dcterms:modified xsi:type="dcterms:W3CDTF">2026-05-21T13:06:23Z</dcterms:modified>
</cp:coreProperties>
</file>